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79" r:id="rId1"/>
  </p:sldMasterIdLst>
  <p:notesMasterIdLst>
    <p:notesMasterId r:id="rId25"/>
  </p:notesMasterIdLst>
  <p:sldIdLst>
    <p:sldId id="534" r:id="rId2"/>
    <p:sldId id="536" r:id="rId3"/>
    <p:sldId id="532" r:id="rId4"/>
    <p:sldId id="298" r:id="rId5"/>
    <p:sldId id="533" r:id="rId6"/>
    <p:sldId id="290" r:id="rId7"/>
    <p:sldId id="286" r:id="rId8"/>
    <p:sldId id="537" r:id="rId9"/>
    <p:sldId id="538" r:id="rId10"/>
    <p:sldId id="541" r:id="rId11"/>
    <p:sldId id="264" r:id="rId12"/>
    <p:sldId id="274" r:id="rId13"/>
    <p:sldId id="263" r:id="rId14"/>
    <p:sldId id="270" r:id="rId15"/>
    <p:sldId id="273" r:id="rId16"/>
    <p:sldId id="539" r:id="rId17"/>
    <p:sldId id="260" r:id="rId18"/>
    <p:sldId id="535" r:id="rId19"/>
    <p:sldId id="540" r:id="rId20"/>
    <p:sldId id="256" r:id="rId21"/>
    <p:sldId id="306" r:id="rId22"/>
    <p:sldId id="315" r:id="rId23"/>
    <p:sldId id="3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DBD"/>
    <a:srgbClr val="B9B9B9"/>
    <a:srgbClr val="C3C3C3"/>
    <a:srgbClr val="C8C8C8"/>
    <a:srgbClr val="E6E6E6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73673" autoAdjust="0"/>
  </p:normalViewPr>
  <p:slideViewPr>
    <p:cSldViewPr snapToGrid="0" snapToObjects="1">
      <p:cViewPr varScale="1">
        <p:scale>
          <a:sx n="78" d="100"/>
          <a:sy n="78" d="100"/>
        </p:scale>
        <p:origin x="192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Sheet1!$D$7</c:f>
              <c:strCache>
                <c:ptCount val="1"/>
                <c:pt idx="0">
                  <c:v>N</c:v>
                </c:pt>
              </c:strCache>
            </c:strRef>
          </c:xVal>
          <c:yVal>
            <c:numRef>
              <c:f>Sheet1!$E$7:$J$7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1FF-E24E-B803-E950F666555F}"/>
            </c:ext>
          </c:extLst>
        </c:ser>
        <c:ser>
          <c:idx val="1"/>
          <c:order val="1"/>
          <c:tx>
            <c:strRef>
              <c:f>Sheet1!$D$8</c:f>
              <c:strCache>
                <c:ptCount val="1"/>
                <c:pt idx="0">
                  <c:v>cit-Patents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yVal>
            <c:numRef>
              <c:f>Sheet1!$E$8:$J$8</c:f>
              <c:numCache>
                <c:formatCode>General</c:formatCode>
                <c:ptCount val="6"/>
                <c:pt idx="0">
                  <c:v>1.4069</c:v>
                </c:pt>
                <c:pt idx="1">
                  <c:v>1.8888392143911048</c:v>
                </c:pt>
                <c:pt idx="2">
                  <c:v>3.2375872162595041</c:v>
                </c:pt>
                <c:pt idx="3">
                  <c:v>6.4569278076093441</c:v>
                </c:pt>
                <c:pt idx="4">
                  <c:v>12.035072711719419</c:v>
                </c:pt>
                <c:pt idx="5">
                  <c:v>17.831432192648922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1FF-E24E-B803-E950F666555F}"/>
            </c:ext>
          </c:extLst>
        </c:ser>
        <c:ser>
          <c:idx val="2"/>
          <c:order val="2"/>
          <c:tx>
            <c:strRef>
              <c:f>Sheet1!$D$9</c:f>
              <c:strCache>
                <c:ptCount val="1"/>
                <c:pt idx="0">
                  <c:v>GAP road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Sheet1!$E$9:$J$9</c:f>
              <c:numCache>
                <c:formatCode>General</c:formatCode>
                <c:ptCount val="6"/>
                <c:pt idx="0">
                  <c:v>0.65124000000000004</c:v>
                </c:pt>
                <c:pt idx="1">
                  <c:v>1.8527453769559035</c:v>
                </c:pt>
                <c:pt idx="2">
                  <c:v>3.4115983026874117</c:v>
                </c:pt>
                <c:pt idx="3">
                  <c:v>6.913375796178344</c:v>
                </c:pt>
                <c:pt idx="4">
                  <c:v>12.028814185445142</c:v>
                </c:pt>
                <c:pt idx="5">
                  <c:v>17.271750805585391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1FF-E24E-B803-E950F66655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9294832"/>
        <c:axId val="2089062448"/>
      </c:scatterChart>
      <c:valAx>
        <c:axId val="2089294832"/>
        <c:scaling>
          <c:orientation val="minMax"/>
          <c:max val="5"/>
          <c:min val="1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9062448"/>
        <c:crosses val="autoZero"/>
        <c:crossBetween val="midCat"/>
      </c:valAx>
      <c:valAx>
        <c:axId val="2089062448"/>
        <c:scaling>
          <c:logBase val="2"/>
          <c:orientation val="minMax"/>
          <c:max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9294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4T21:50:23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8592 8707 24575,'-35'0'0,"-10"0"0,-4 0 0,-13 0 0,9 0 0,-11 0 0,9 0 0,16 0 0,2 0 0,-17-1 0,-4 6 0,3 9 0,-2 8 0,8 1 0,14 3 0,1 1 0,-12-2 0,-6 1 0,14 0 0,11 26 0,23-25 0,-4 9 0,4-2 0,-1 2 0,2 1 0,3-4 0,0 3 0,0 6 0,11-6 0,13 13 0,4-18 0,10 8 0,-8-9 0,4 4 0,-4-4 0,3-1 0,-13-9 0,4 2 0,-11-10 0,1 4 0,3-8 0,6 2 0,9-2 0,6 0 0,0-3 0,22-1 0,-22-4-393,5 0 1,0 0 392,-4 0 0,6 0 0,3 0 0,15 0 0,-21-2 0,0-1 0,22-5 0,-5-3 0,-4-6 0,8 6 0,-2-6 0,2 6 0,-14-6 0,-5 8 0,-8-7 0,-8 8 0,-2-4 0,-8 8 0,-4-2 0,-5 3 785,0-6-785,-2-2 0,6-5 0,-6 5 0,2-3 0,-6 7 0,0-2 0,-3 3 0,0-3 0,0-1 0,0-3 0,0 0 0,0-1 0,0 7 0,0 1 0</inkml:trace>
  <inkml:trace contextRef="#ctx0" brushRef="#br0" timeOffset="5244">6940 9717 24575,'-11'20'0,"3"23"0,1 8 0,0-13 0,0 0 0,0 16 0,2 2 0,4-5 0,2-4 0,-1 12 0,1-22 0,2-2 0,5 16 0,0-23 0,3-6 0,-4-4 0,-1-8 0,4-1 0,0-5 0,7-1 0,2-3 0,7 0 0,2 0 0,4 0 0,5 0 0,-4-4 0,9-1 0,-8-3 0,-2-3 0,-1-2 0,-3-2 0,-1-1 0,1-3 0,-5-1 0,1-4 0,5-5 0,-8 4 0,2 2 0,-9 5 0,0 1 0,-3-1 0,-1-1 0,-6-2 0,-1-2 0,-3 0 0,0-3 0,-3-1 0,-10-2 0,-20-11 0,-4 7 0,-13-3 0,12 18 0,-4-3 0,8 12 0,-3 1 0,5 0 0,5 8 0,0-4 0,5 4 0,4 0 0,1 0 0,0 0 0,-11 18 0,-2 7 0,-9 6 0,9-2 0,3-1 0,9-2 0,15-14 0,3-3 0,0 5 0,0 4 0,0 4 0,0 0 0,0 4 0,3-3 0,1 0 0,6 0 0,-3-12 0,2 2 0,0-10 0,1-3 0,4 0 0,4-11 0,-3-2 0,-3 0 0,-5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4T21:51:08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7139 10272 24575,'14'12'0,"19"11"0,7-12 0,-5-2 0,9 0 0,0-4 0,9-2 0,1-2 0,-3-1 0,-1-3 0,-2-2 0,3 0 0,1 4 0,4 1 0,-3-1 0,-7-3 0,-4-7 0,-8-1 0,-2 5 0,-10 0 0,0 6 0,4-5 0,-2 5 0,6-6 0,-2 6 0,8-7 0,-3 4 0,4-4 0,-5 3 0,3-2 0,-2 2 0,3 1 0,-4 0 0,0 1 0,0 2 0,-1-6 0,1 6 0,-4-3 0,3 4 0,-8-3 0,7 2 0,-2-6 0,3 6 0,1-6 0,0 6 0,0-2 0,5 3 0,7-4 0,-5 3 0,9-3 0,-10 4 0,5 0 0,-6 0 0,-1 0 0,-4 0 0,-4 0 0,-2 0 0,-8 0 0,3 0 0,-7 0 0,3 0 0,-7 2 0,3 2 0,-3-1 0,6 0 0,-5-3 0,4 0 0,-5 0 0,0 0 0,11 0 0,10 0 0,8 0 0,10 0 0,-10 0 0,-2 0 0,10 0 0,-12 4 0,1 0 0,7 1 0,0 0 0,-5 4 0,-1 0 0,-2-3 0,-3 1 0,1 5 0,9-4 0,-9 0 0,4-3 0,-6 2 0,6-6 0,-4 2 0,4-3 0,-5 0 0,5 0 0,-3 0 0,3 4 0,-5-3 0,0 6 0,0-6 0,-4 2 0,-2-3 0,-4 0 0,0 0 0,0 0 0,0 0 0,0 0 0,0 0 0,4 0 0,-2 0 0,2 0 0,-4 0 0,0 3 0,0-2 0,-4 3 0,-1-4 0,-3 0 0,-1 0 0,1 0 0,3 0 0,16 0 0,7 0 0,21 0 0,-4 0-361,-16-3 0,0 0 361,14 2 0,-14-1 0,-1-1 0,12 3 0,10 0 0,-12 0-128,4 0 128,-9 0 0,2 0 0,-3 0 0,-6 0 0,24 0 0,-24 0 0,23 0 0,-28 0 0,4 0 0,-5 0 0,0-3 716,-2 2-716,2-3 134,-1 4-134,-4 0 0,14 0 0,-12 0 0,4 0 0,-8 0 0,-11 0 0,3 0 0,-7 0 0,3 0 0,-3 0 0,0 0 0,2 0 0,2 0 0,4 0 0,4 0 0,0 0 0,4-4 0,2 4 0,4-8 0,-1 7 0,20-6 0,-1 2 0,1-3 0,-11 4 0,-22 1 0,3 3 0,-7 0 0,4 0 0,-1 0 0,-3 0 0,6-4 0,-2 4 0,0-7 0,3 7 0,-3-7 0,20-5 0,6-2 0,-11 1 0,0 0 0,11-4 0,-2 1 0,8-4 0,-36 16 0,0 1 0,-5 0 0,1 3 0,-4-3 0,4 3 0,-4 0 0,0 0 0,0 0 0,0 0 0,0 0 0,-1 0 0,-4 0 0,-23 12 0,-13 8 0,-14 8 0,-6 5 0,10-7-576,0-4 1,-2-1 575,-8 2-830,-5 1 0,-2-2 830,26-15 0,2-1 0,-5 4 0,1 0-267,0-6 0,3-2 267,-12 1 0,-10-3 0,9 0 0,4 0 0,10 0 1020,9 0-1020,12 0 1706,7 0-1706,0 0 619,0 0-619,0 0 0,-4 0 0,0-3 0,-3 3 0,-1-3 0,1 3 0,-4-4 0,-21-1 0,-13-2 0,5 2 0,-15-3 0,15 2 0,-8-1 0,13 3 0,13 4 0,7 0 0,3 0 0,-4 0 0,0 0 0,0 0 0,0 3 0,0 1 0,-4 4 0,-2 0 0,-4 0 0,4-1 0,2-2 0,-1-2 0,5-3 0,-9 0 0,3 0 0,-15 0 0,-6 0 0,2 0 0,-5 0 0,19 4 0,-9-4 0,8 7 0,-3-2 0,5 3 0,0 0 0,0 3 0,0-2 0,5 2 0,-4-3 0,8 0 0,-8-1 0,8-2 0,-4-2 0,5-3 0,0 0 0,0 0 0,4 0 0,1 0 0,3 0 0,-2 0 0,1 0 0,-29 0 0,-5 0 0,2 0-559,-16 0 0,1 0 559,19 0 0,7 0 0,0 0-38,-11 0 38,-14 0 0,11 0 0,6-3 0,11 2 0,10-6 0,6 6 0,7-4 0,1 4 1116,-1-5-1116,3 6 40,-5-3-40,2 0 0,-4 2 0,1-2 0,-4 3 0,-1-3 0,-8 2 0,3-2 0,-3 3 0,0 0 0,3 0 0,-4 0 0,5 0 0,-5 0 0,4 0 0,-8 0 0,4 0 0,-5 0 0,1 0 0,-2 3 0,-8 2 0,11 6 0,-26 3 0,25-2 0,-32 6 0,27-9 0,-22 4 0,14-4 0,-6-4 0,-3-1 0,8-4 0,-4 0 0,6 0 0,4 0 0,2 0 0,12 0 0,-10 0 0,4 0 0,-17 0 0,4 0 0,-4 0 0,5 0 0,-11 0 0,-4 0 0,-4-4 0,22 1 0,0 1 0,-9-3 0,-7 1 0,30 4 0,8 0 0,-5 0 0,8 0 0,-4 0 0,9 0 0,-3 0 0,3 0 0,-4 0 0,1 0 0,-1 0 0,1 0 0,-6 0 0,0 0 0,-1 0 0,-1 0 0,3 0 0,-4 0 0,0 0 0,-1 0 0,5 0 0,-3 0 0,7 0 0,-4 0 0,5-3 0,-1-1 0,1-3 0,0 1 0,2-4 0,-1 2 0,4-4 0,-7 5 0,10 0 0,-4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4T21:51:57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2417 5132 24575,'-44'5'0,"-1"-1"0,-13 2 0,8 1 0,-2-1 0,14-1 0,5 0 0,-5 3 0,-21 2 0,20-2 0,6 0 0,2 0 0,9-1 0,7 0 0,-1 0 0,3 15 0,0-10 0,-5 19 0,8-17 0,-2 2 0,8-7 0,1-3 0,3 3 0,0 1 0,0 4 0,0 2 0,0 17 0,0-4 0,4 36 0,-3-16 0,7 13 0,-6-27 0,0-2 0,7 15 0,-4 14 0,2-24 0,-6 4 0,6-9 0,-6 3 0,6-4 0,-6-5 0,6 4 0,-6-4 0,2 5 0,-3-1 0,4 1 0,-3-5 0,2 4 0,-3-9 0,4 9 0,-4-4 0,4 5 0,-1-1 0,-2-3 0,6-2 0,-3-5 0,3-2 0,-1-6 0,-2 21 0,-2 13 0,-1 5 0,-1-19 0,0 1 0,1 25 0,1-4 0,3-13 0,3-4 0,0-1 0,-3-2 0,2-2 0,-6-1 0,6-2 0,-7-2 0,8 3 0,-4 11 0,0-12 0,3 6 0,-6-18 0,2 3 0,0-3 0,-2 4 0,2-1 0,0 1 0,-2 5 0,3-4 0,-4 7 0,0-7 0,3 3 0,-2-4 0,2-4 0,-3-1 0,0-3 0,0-4 0,2-1 0,2-6 0,-1 5 0,-1 7 0,-2 7 0,0 10 0,0 10 0,0-7 0,0 31 0,-4-13 0,-1-8 0,-1 11 0,-1 1 0,1-9 0,1-6 0,0 0 0,-4 15 0,0 7 0,3-19 0,6-28 0,0-11 0,3 0 0,0 0 0,4 4 0,2 0 0,1 3 0,1 0 0,-2-3 0,0 2 0,0-5 0,1-1 0,1-3 0,11-7 0,7-5 0,12-4 0,-3-3 0,9 2 0,-2 2 0,-9 5 0,2 1 0,-3 1 0,-1 0 0,32-4 0,-20 5 0,-20 4 0,-8 0 0,-4 0 0,-2 0 0,-5 0 0,2 0 0,-3 0 0,0 0 0,2-5 0,-1 4 0,-1-4 0,-4 5 0</inkml:trace>
  <inkml:trace contextRef="#ctx0" brushRef="#br0" timeOffset="9588">4518 8503 24575,'-28'0'0,"5"0"0,-30 0 0,17 0 0,1 0 0,-22 0-285,16 0 1,2 0 284,0 0 0,-27 0 0,18 0 0,14 0 0,0 0 0,-12 0 141,4 0-141,18 0 0,5 0 0,7 0 0,5 3 0,0 3 428,1 8-428,5 5 0,-6 7 0,3 2 0,-5 9 0,5 0 0,-2-4 0,0 2 0,4 19 0,-4-19 0,0-1 0,5 21 0,-3-6 0,4 7 0,0 4 0,0-14 0,0 13 0,0-1 0,4 0-556,1 1 556,4 6 0,-4-22 0,0-10 0,-1 1 0,-3 29 0,1-28 0,0 3 0,0 25 0,-1 1 0,-1-28 0,1-2 0,0 16 0,1-3 0,-2-7 0,0 0 0,0 26-905,0-31 1,0 3 904,0 8 0,0 1 0,0 4 0,0-1 0,0-13 0,0 1 0,0 23 0,0-4 0,0-6 0,0 2 0,0 0 0,0-5 0,0 18-398,0-17 398,0-5 495,0-8-495,0-13 0,0 3 0,0-12 1818,0 3-1818,0-7 450,0 3-450,0-3 0,0 7 0,0-3 0,0 7 0,0-3 0,0 4 0,0-1 0,0 15 0,0-10 0,0 10 0,0-14 0,0-1 0,0 1 0,0 0 0,0-4 0,0-1 0,-3-4 0,2 0 0,-5 0 0,3-3 0,-1 1 0,2-4 0,2 1 0,0 1 0,0 5 0,0 1 0,0 6 0,0-3 0,0 4 0,0-4 0,0-1 0,0-7 0,0 0 0,0-4 0,0 0 0,0 0 0,0 0 0,0 0 0,-4 7 0,3 2 0,-5 11 0,-2 1 0,-1 1 0,-2 2 0,3-7 0,4-1 0,-2-5 0,5-7 0,-2-1 0,3-2 0,0-1 0,0-1 0,2-1 0,2 1 0,2-5 0,0 3 0,-1-3 0,1 0 0,0 0 0,0 0 0,0 0 0,0 0 0,0 0 0,0 0 0,4 0 0,-3 0 0,2 0 0,-3 0 0,0 0 0,3-3 0,1-1 0,4-5 0,3 1 0,0-2 0,5 3 0,0-4 0,0 3 0,0-3 0,-1 7 0,1-2 0,0 5 0,17-1 0,4 1 0,16 1 0,-17 0 0,-1 0 0,2 0 0,-32 0 0,5 0 0,-6 0 0,0-3 0,3 2 0,-6-4 0,5 4 0,-5-2 0,2 3 0,-3 0 0,0 0 0,3 0 0,1 0 0,3 0 0,-3 0 0,0 0 0,-4 0 0,0 3 0,0-2 0,-11 2 0,-4-3 0,-20 0 0,-19 0 0,3 0 0,-12-4 0,15-1 0,4-3 0,1-1 0,6 1 0,7 1 0,3 3 0,7-2 0,4 5 0,1-5 0,3 6 0,0-3 0,0 3 0,-4 0 0,-53 0 0,27-4 0,0-1 0,-1 4 0,0 0 0,-17-11 0,51 9 0,0-3 0,3 1 0,0-1 0,0 0 0,0 0 0,0-4 0,0 0 0,0-3 0,-3-4 0,-1-1 0,0-4 0,-3-4 0,3-1 0,-4-5 0,3 0 0,-2-15 0,6 10 0,-4 2 0,1-1 0,2-11 0,-2-11 0,1 23 0,1 2 0,1-6 0,-4 3 0,1 1 0,3-10 0,-7-11 0,3 7 0,-4 0 0,-1-12 0,1 14 0,0-10 0,0-3 0,4 23 0,-4-24 0,-1 6 0,1 17 0,-9-26 0,2 20 0,-2 3 0,0 4 0,10 23 0,2-6 0,6-6 0,-4-11 0,-1-6 0,-3 5 0,2 3 0,-1-3 0,0-6 0,0 0 0,1-2 0,1 1 0,0-1 0,2 5 0,3-7 0,0 10 0,0 6 0,0 6 0,0 8 0,0-3 0,0 6 0,0-6 0,0 3 0,0-4 0,3 1 0,-2-1 0,2 0 0,-3 0 0,0 0 0,0 0 0,0 0 0,0 4 0,0-3 0,0 3 0,0 0 0,0-3 0,0 3 0,0-4 0,3 0 0,1 0 0,3 0 0,4-4 0,1 3 0,-1-3 0,4 0 0,0 2 0,8-13 0,-3 12 0,1-3 0,-7 8 0,0 1 0,1-3 0,3-1 0,2 0 0,5-9 0,-5 6 0,-7-5 0,-6 4 0,-7 4 0,0-13 0,0 12 0,0-13 0,0 14 0,0-3 0,3 11 0,-3-1 0,3 9 0,-3-2 0,0 3 0,3 0 0,-3 0 0,5 0 0,-1-3 0,-1-1 0,3-4 0,-2 1 0,9-1 0,3-4 0,6 2 0,5-3 0,1-1 0,14 2 0,-6 1 0,-4 4 0,0 3 0,5 3 0,22-14 0,-21 15 0,14-2 0,-12 0 0,3 8 0,-18-4 0,-3 4 0,-4 0 0,3 0 0,-7 0 0,0 0 0,-5 0 0,-3 0 0,0 0 0,0 0 0,-25 7 0,-16 9 0,-7 5 0,7-7 0,1 1 0,-16 8 0,3 0 0,6-4 0,15-8 0,8-4 0,0 0 0,8-1 0,1-2 0,3-2 0,0-2 0,2 3 0,2 0 0,2 3 0,-3-1 0,-1 9 0,-3 0 0,0 13 0,-5 5 0,6-13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4T21:52:22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5377 5263 24575,'5'-3'0,"23"-10"0,10-2 0,-1 2 0,8-3-1639,2-2 1,11-6-1,8-3 1,2-2 0,-2 2-1,-7 3 1266,3 0 1,-4 1-1,-1 2 1,5-3 94,-5 1 0,5-1 0,1-1 0,1 1 0,-3 1 0,-4 2 278,5 0 0,-3 3 0,-3 1 0,-1 2 0,4 2 0,-2 2 0,1-1 0,-5 1 0,2-1 0,0 1 0,-2 0 237,10-1 1,-3 0 0,0 3-238,-3 2 0,-1 3 0,-4-1 0,4-1 0,0 1 0,-6 4 0,2 1 0,-7 1 0,18-1-287,-19 0 0,6 0 1,-5 0 286,-9 0 0,0 0 0,12 0 0,1 0 0,-7 0 0,-1 0 0,-6-1 0,-1 2 1580,8 3 1,-2 1-1581,19 1 0,-22 1 0,-1 0 4430,15-2-4430,-11 2 0,1-1 0,13-4 0,-20 1 0,-1 2 0,5-2 2602,-1-2-2602,-10 6 2054,-5-7-2054,-5 4 889,-3-2-889,-4-1 0,-1 2 0,-3-3 0,0 0 0,2 5 0,7 14 0,-4-4 0,5 13 0,-10-13 0,2 6 0,-2-7 0,1 3 0,-3 0 0,-1-3 0,-3 3 0,0-3 0,0 3 0,-3-3 0,-17 4 0,-2-7 0,-11 0 0,7-4 0,4 1 0,-5 3 0,8 3 0,-1 10 0,0 14 0,9 13-562,-15 7 562,18-24 0,0 0 0,-5-2 0,-2 0 0,0 0 0,0 1 0,-3-1 0,-3-1 0,-2-5 0,-4-2 0,-2 2 0,-2-3 0,0-7 0,-3-2 0,-4 1 0,-2-4 0,-2-5 0,0-2 0,-4-1 0,1-2 0,7 0 0,1-2 0,-3-2 0,2-3 0,-18-8 0,22 2 0,-2-2 0,-5-4 0,0 0 0,8 5 0,0 0 0,-7-1 0,-1 2 0,6 4 0,0 2 0,-2 3 0,-1 0 0,-8 1 0,0 0-692,-3 1 0,-1 2 692,-7-1 0,-1 0-1039,-2-1 1,0 2 1038,-2 1 0,1 1 0,6 0 0,0 0 0,0 3 0,1 0 0,5-1 0,0 0-738,-7-1 0,0-1 738,0 0 0,2-1 0,9-2 0,2 0-205,2 0 1,1 0 204,-16 0 1088,5 0-1088,-3-4 0,16-4 1976,6-4-1976,4-12 1738,16 0-1738,0-14 0,12 19 0,0 0 0</inkml:trace>
  <inkml:trace contextRef="#ctx0" brushRef="#br0" timeOffset="2118">5447 5871 24575,'-26'13'0,"-12"8"0,-6-7 0,-14 4 0,3-14 0,-4-1 0,10-3 0,1 0 0,-9 0 0,16 0 0,-10 0 0,24 4 0,0 3 0,5 4 0,4 3 0,-5 6 0,4-8 0,-1 7 0,3-9 0,3 1 0,1-2 0,2-2 0,2-1 0,3 0 0,0-3 0,2 3 0,2-3 0,2 6 0,0 5 0,0 4 0,0 8 0,7 1 0,1 5 0,10 16 0,-5-12 0,4 23 0,-7-21 0,3 11 0,-5-7 0,1 1 0,-1-5 0,0-1 0,0-9 0,-1-2 0,-2-8 0,1 2 0,-5-9 0,1 1 0,25-3 0,-15-5 0,22 1 0,-21-5 0,4 0 0,5 0 0,6 0 0,20 0 0,-1 0 0,4 0 0,2 0 0,6 0 0,-11 0 0,8 0 0,-29 0 0,0 0 0,-9 0 0,-4 0 0,-5 0 0,-3 0 0,0 0 0,0 0 0,0-3 0,-3 3 0,-1-3 0</inkml:trace>
  <inkml:trace contextRef="#ctx0" brushRef="#br0" timeOffset="5462">5306 8498 24575,'-23'0'0,"-27"0"0,17 0 0,-3 0 0,-4 0 0,-1 0 0,-16 0 0,2 0 0,-3 0 0,21 0 0,4 0 0,9 0 0,-1 3 0,10 8 0,-2 4 0,5 11 0,5 1 0,-6 21 0,11-12 0,-15 23 0,8-13 0,1 7 0,1-5 0,-1-5 0,2-1 0,0 6 0,0 4 0,5-11 0,10-9 0,16-18 0,-6-7 0,7 8 0,-5-7 0,1 2 0,0-3 0,-4 0 0,3 1 0,-10-2 0,5 1 0,-6-4 0,0 3 0,-4-3 0,-1 3 0,-4 0 0,1 3 0,-2 1 0,0 8 0,3-4 0,-2 7 0,5-7 0,-2 3 0,3 0 0,-1-3 0,4 3 0,0-4 0,8 1 0,0-3 0,4 0 0,-1-4 0,1 0 0,4 1 0,-3-4 0,18-1 0,-7-3 0,10 0 0,3 0 0,-8 0 0,4 0 0,-1 0 0,-10-7 0,5-2 0,-10-3 0,-4-1 0,-6 5 0,-7-2 0,-1 7 0,-3 0 0,-2 0 0,-2 2 0,-2-1 0</inkml:trace>
  <inkml:trace contextRef="#ctx0" brushRef="#br0" timeOffset="7469">5524 11135 24575,'-12'0'0,"-4"0"0,-3 0 0,-2 0 0,-1 0 0,-28 0 0,21 0 0,-31 0 0,32 0 0,-9 0 0,9 0 0,-8 16 0,17 20 0,2 20 0,1 4 0,1-11 0,-3-10 0,2 0-672,1 12 0,-1 12 0,3-2 0,5-17 672,8-6-462,0 4 462,0 1 0,0-5 0,10 8 0,-4-16 0,17 12 2617,-11-23-2617,8 4 533,-10-13-533,-1 2 0,-2-5 0,-1 2 0,0-5 0,-3 1 0,0-2 0,-3 3 0,0-1 0,0 1 0,0 0 0,3 0 0,7 3 0,5-1 0,7 6 0,-1-6 0,5 3 0,-3-7 0,8-1 0,-8-3 0,8 0 0,-8 0 0,18 0 0,-16 0 0,11 0 0,-18-3 0,0-1 0,-5-2 0,0-1 0,-3 3 0,0-1 0,-4 4 0,-3-4 0,0 4 0,-3-1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4T21:53:32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24521 10589 24575,'0'-58'0,"0"30"0,0-38 0,0 126 0,0-9 0,0 6 0,0 4 0,0-1 0,2 4 0,-4-22 0,-2-41 0,-1-51 0,0 14 0,0-2 0,-3-9 0,0 2 0,-2-12 0,-15 12 0,0 45 0,-25 0 0,-8 0-1087,17 0 1,-2 0 1086,-16-3 0,-5 0-1512,12 2 0,-3 1 0,-2-1 1512,8-2 0,1-2 0,-6 0 0,-14-2 0,24 2 0,-6 0 0,-6-1 0,-5 0 0,-4-1 0,-3 0 0,-4 0 0,-1-1 0,-2 0 0,0 0 0,0 0 0,0 0 0,3 1 0,1-1 0,4 1 0,3 1 0,5 0 0,-12-1 0,5 0 0,4 1 0,1 0 0,2 1 0,-1-1 0,0 0 0,-3 0 0,-4 0 0,-3-1-254,13 1 1,-4 0-1,-3-1 1,-2 0 0,-3 0-1,-1 0 1,-1-1-1,-1 0 1,0 1 0,1-1-1,1 1 1,1 0 0,3 0-1,3 1 1,3 0-1,4 0 1,4 2 0,5 0 253,-32-2 0,10 1 0,6 1 0,7 1 0,5 1 0,-19 2 0,14 0 0,5-4 0,0 3 0,13-3 1092,16 1-1092,-1 2 0,-9 1 0,-5-3 0,-1-3 0,-4-4 313,-1 2 0,-4-2 0,2-4-313,1-5 0,2-3 0,0-1 0,-4-3 0,1 0 0,0-2 0,1-2 0,1 0 0,0-1 0,0 0 0,0 1 0,-3-1 0,-8-4 0,-2 0 0,-1 0 282,13 8 1,1-1-1,-1 1 1,-1 1-283,-3-1 0,-1 0 0,0 1 0,0 0 0,2 0 0,0 0 0,1 2 0,1 1-726,-4-1 0,2 2 1,2 2 725,-12-5 0,3 4-243,7 4 0,3 4 243,-21 7 0,30 1 0,1 1 0,-22 4 2121,16 0-2121,9 0 4243,13 6-4243,7 1 3433,5 10-3433,6-3 0,-44-4 0,-19-4 0,22 6 0,-3 0-935,-15-4 0,-8 0 0,1 2 935,4 5 0,0 2 0,2-1-1679,7-5 0,3 1 0,-7 0 1679,1 1 0,-6 3 0,-3 0 0,2-1 0,7-3 0,-1 0 0,5-3 0,-5 3 0,2 1 0,-6 2 0,-2 1 0,1-1 0,7-2 0,-5 0 0,6-2 0,0 1-696,3-1 0,1 1 0,-2 1 696,2-2 0,-2 1 0,0 0 0,3-1-509,-16 4 0,2 0 509,8-2 0,-2 1 0,4 0 0,-5 1 0,6-1 0,-11 4 1863,9 1-1863,20-3 4500,10-4-4500,11-3 3256,7-5-3256,-16-1 0,-17 1 0,4 8 0,-4 4 42,-7 1 0,-3 3-42,7-1 0,-3 2 0,0 1-801,-2-1 0,-1 1 0,0-1 801,-5 1 0,0 0 0,1 0-852,0-1 1,1-1 0,0-1 851,4-1 0,0-2 0,-4 1 0,3-2 0,-4 1 0,-2 0 0,0-1 0,3 0 0,-1 0 0,3 0 0,0-1 0,-4 2 0,-4 1 0,-5 1 0,-1 1 0,3-1 0,6 0 0,-2 1 0,6 0 0,2-1 0,-11 6 0,3 1-520,7-5 1,7 1 519,-2 7 469,6-8 0,0 0-469,-2 7 2107,4 3-2107,4-9 2940,13-3-2940,2-4 1545,7-4-1545,0-1 686,-23 14-686,0-5 0,-2 1 0,-19 14-252,8-12 0,1-3 252,13-5 0,-21 0 0,9-4 0,-1-4 0,-4-1 0,-12-4 0,23 0 0,3-4 0,1-1 0,7 0 0,-25-12 0,-2-1 0,0 3 0,-6-1 0,13 11 0,13 1 504,-17 4-504,16-3 0,-11 2 0,18-3 0,-3 1 0,12-4 0,-2-4 0,7-3 0,7 4 0,-14 4 0,-2 3 0,-22 3 0,-4-4 0,-7-1 0,27 0 0,-9-5-970,-4-3 1,-14-6 0,-8-4 0,-5-2 0,2 1 0,5 2 0,12 5 969,-2 1 0,9 4 0,-8-4 0,1-1 0,-12-6 0,-5-2 0,-1 0 0,6 3 0,11 5 0,17 9 0,6 8 0,-3 0 0,3 0 0,-14 8 0,11 4 0,-15 11 0,-8 13 0,10-7 0,7-9 0,-1 0 0,-5 7 0,-9-6 6784,10-5-6784,9-8 0,-4 0 0,5 0 0,4-3 0,2-2 0,4-3 0,4 0 0,4 0 0,4 0 0,7 3 0,0 0 0,3 3 0,0 7 0,0 2 0,0 7 0,0 4 0,0 1 0,0 5 0,0-1 0,0 1 0,0 0 0,0 0 0,0-5 0,0 0 0,0-9 0,0-1 0,0-4 0,0-3 0,0 0 0,0 9 0,0-7 0,0 12 0,15 8 0,0-4 0,13 11 0,2-5 0,-1-8 0,5 3 0,1-3 0,-2-5 0,-1-1 0,5-4 0,11-3 0,-2 0 0,0-10 0,18-1 0,8-2 0,-1 0 0,-8 0 0,-1 2 0,-5-1 0,10 0-500,-11-2 1,9-1 0,6 0-1,2-1 1,-3 1 0,-5-1-1,-10 1 500,7 0 0,-9 0 0,2-2 0,-4-1 0,3-2 0,-2 0 0,-6 0 0,4-1 0,-3 0 0,3-5 0,2-2-818,9 0 1,0 0 817,-2-2 0,1-1 0,-18 4 0,2 0 0,-1-1 0,1 1 0,1 0 0,-1-1 0,16-8 0,-2-1 0,-9 4 0,1 0 0,0 0 0,2-3 0,-2 2 0,8-5 0,-3 0 0,-12 7 0,0 0 0,-3 2 0,3-5 0,1 5 0,2 13 0,5 7 0,-5-1 0,-8-2 0,5 4 0,5 4 0,13 6 0,10 2 0,4 3 0,-1-1 0,-7 0 0,-11-3 0,1 1 0,-9-2 0,8 3-435,0 1 0,11 3 1,3 1-1,0 0 0,-7-2 1,-12-4 434,5 0 0,-9-3 0,4 6 0,-1 0-556,-2-7 0,0-2 556,3 2 0,-1-1 0,-1-3 0,-1-1 0,3 0 0,-1-2 0,-4-2 0,-1 0 1196,4 0 1,0-1-1197,-1-3 0,-4-2 0,21-9 1495,-7-10-1495,-27 8 0,23-2 736,-12 10 1,4 1-737,12-4 0,4-2-815,-12 1 0,3-1 1,3-1 814,3-1 0,5-1 0,1 1 0,-2 0-1156,-10 2 1,-3 2 0,2-1 0,5 1 1155,-1 0 0,5 0 0,2 0 0,1 0 0,-2 1 0,-5 0 0,2 0 0,-5 0 0,0 1 0,4 0 0,-5 2 0,2 1 0,3-1 0,0 1 0,-1-1 0,-3 1 0,13-4 0,-1 0 0,-2 0 0,1 1 0,-11 3 0,0 1 0,1 0 0,-1-1 0,0 1 0,13-3 0,1 0 0,-2-1 0,-2 2 0,-10 1 0,-2 1 0,-2-1 0,-1 1-542,3-1 0,-3 0 0,2-1 542,12-1 0,2-1 0,-7 0-15,-6-2 1,-2 1 14,-4 1 0,3 1 0,-7-1 2212,19-6-2212,-28-2 4879,-19 9-4879,18-3 0,6 9 0,5 0 0,8 0 28,9-1 1,5 2-29,-8 0 0,4 2 0,2-1-768,-10 0 0,1-1 0,1 1 0,1 2 768,6 2 0,1 2 0,1 0 0,-1 0 0,0-1 0,0-2 0,0 2 0,-3 0 0,-8 1 0,-3 1 0,1 0 0,3 1 0,4-1 0,4 1 0,1-1 0,-1 1 0,-6-1 0,7 2 0,-5-2 0,2 2 0,-4-1 0,2 0 0,0 0 0,-5-2-301,19 2 0,-10-1 301,3 0 0,-27-4 0,-2 0 0,14 0 0,-21-1 0,-12-10 2250,-10-15-2250,-1 11 5303,15-10-5303,21 20 0,21 0 0,-24 0 0,1 0 62,5 0 0,1 0-62,0 0 0,2 0-1411,15 0 1,2 0 1410,-17 0 0,0 0 0,1 0 0,1 0 0,0 0 0,1 0 0,1 0 0,1 0 0,1 0 0,7 0 0,2-1 0,-2 2 0,-12 2 0,-2 0 0,2 2 0,10 1 0,1 1 0,-3 2 0,5 8 0,-4 3 0,-3 2 0,-1 1-988,1-3 0,-2 0 988,-17-5 0,-1 0-67,5-2 1,-1-1 66,13 5 0,12-2 0,-26-9 0,-1-2 0,28 0 153,-30-3 1,1-2-154,27-17 0,-30 8 0,0-3 0,-3-5 0,3-4 628,8-2 1,9-4 0,0-1-1,-8 4-628,-6 1 0,-1 1 0,16-7 0,6-4 0,-20 10 0,-28 15 0,-8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4T21:55:39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11499 5282 24575,'0'23'0,"0"27"0,0-2 0,0-2 0,0 8 0,0-3-2330,0-3 0,0 0 2330,0 6 0,0 4 0,0 1 0,0-3 0,0 0 0,0-3 0,1 10 0,-2-1 0,0-7 0,-1 1 0,0-3 0,2-2 0,-1-3-435,-4 2 1,0 1 434,4-5 0,1-1 279,-5-1 0,0-2-279,4 23 0,-1-32 0,-1 1 0,1 5 0,-1 2 0,2-4 0,1 1 0,-3 3 0,0-2 0,3 22 0,0-11-163,0-10 1,0 0 162,3 3 2093,-2 10-2093,2-33 1949,-3 0-1949,0 18 825,0 5-825,0 2 0,0 9 0,0 3 0,0-6 0,0-15 0,0 1-263,0 4 0,0-1 263,0 25 0,0-24 0,0-1 0,4 5-144,1 11 144,5-1 0,-1-5 0,-5-16 0,1-1 0,4 6 0,-4 0 0,0 0 0,3-6 0,-3 0 0,-1 0 0,5 12 0,0 10 0,3-6 0,-2 6 0,2-17 0,1 9 0,-4-14 0,3-1 0,-5-10 0,0-4 948,-1-8-948,0-4 151,-2 7-151,-2 4 0,-2 27 0,0-8 0,0 0 0,0 0 0,0 7 0,0-10 0,0 2 0,0 19 0,0 3 0,0-19 0,0-2 0,0 13 0,0 16 0,0-35 0,0 3 0,3-16 0,1-4 0,3 1 0,3 3 0,0-3 0,4 0 0,3 0 0,-2-4 0,2 1 0,0-1 0,1-3 0,4 0 0,4-3 0,-3-1 0,8 1 0,-4-3 0,9 2 0,-2-3 0,8 0 0,-4 0 0,5 0 0,1-4 0,-6-4 0,16-11 0,-17-7 0,9-2 0,-12-2 0,3-14 0,-8 5 0,3-11 0,-15 9 0,-4-3 0,1-13 0,-11 22 0,-1-2 0,0-2 0,0-1-402,-1 1 1,-2-1 401,0 1 0,-2 1 0,-2 0 0,-1-1 0,-4 0 0,-1 0-732,0-7 1,-1-1 731,-1 0 0,-1 0 0,3-1 0,0 2-460,3 9 0,0 0 460,0 0 0,1 1-419,-2-27 419,6 28 0,0-1 0,1 3 0,0-3 344,1-24 1,2 2-345,-1 6 0,0 10 0,0-7 0,0 5-115,0 7 0,0 0 115,-1-20 0,2-5 0,3 4 0,2 1 0,-3-2 0,1-1-368,2 10 0,0-3 0,0 2 368,-1 4 0,-2 1 0,1 0 0,0 0 0,0 0 0,0 0 0,2-18 0,0 3 0,-3 19 0,-1 2 0,1-11 0,-1 2 0,-1 12 0,-2 2 0,1-21 404,0 13-404,0 16 0,0 4 0,0 6 1574,0 7-1574,0-22 2272,0-8-2272,-2-4 0,-2-14 0,-1-5 0,0 9 0,-4-9 0,0 0 0,3 12 0,0-7 0,-1 3 0,-1 11 0,-10-17 0,7 40 0,4-6 0,-1 4 0,0-8 0,1 8 0,-1-17 0,4 14 0,1-14 0,3 17 0,0-4 0,0 1 0,0 3 0,0-8 0,0 4 0,0-4 0,0-1 0,0 0 0,3 0 0,-2 1 0,3-1 0,-4 0 0,0 5 0,0 4 0,0 6 0,0 7 0,0 0 0,-3 7 0,0 0 0,-3 3 0,-3 0 0,-1 0 0,-3 3 0,-4 1 0,-2 3 0,-3 1 0,-4-1 0,3 0 0,-8-2 0,8-2 0,-7-3 0,7 0 0,-4 0 0,6 0 0,-2 0 0,5 0 0,-3 0 0,7 3 0,-3 0 0,3 1 0,1 2 0,3-3 0,0 1 0,4 1 0,0-1 0,-3 2 0,2 0 0,-6 3 0,3 2 0,-34 20 0,29-19 0,-22 12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4T21:57:49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22623 14072 24575,'54'35'0,"-1"0"0,-10-9 0,0-1 0,0 1 0,2 0 0,-5-3 0,-4-3 0,-5-5 0,-1-5 0,-9-2 0,7 2 0,-7-6 0,-6 2 0,2-5 0,-4 2 0,0 0 0,2 0 0,-5 0 0,2 3 0,-6-3 0,0 3 0,0 0 0,0 0 0,0 0 0,0 0 0,0-2 0,-2 1 0,1-4 0,-4 1 0,1-2 0</inkml:trace>
  <inkml:trace contextRef="#ctx0" brushRef="#br0" timeOffset="2136">22105 14461 24575,'39'-47'0,"0"-1"0,-9 16 0,0-2 0,2-3 0,2-5 0,0 3 0,9-3 0,-3 5 0,-15 12 0,2 2 0,16-11 0,1 3 0,4 2 0,-18 14 0,0 0 0,6-5 0,-4 11 0,0-2 0,0 3 0,-4 3 0,3-2 0,-4 6 0,1-2 0,-2 3 0,-4 0 0,25 0 0,-26 0 0,17 0 0,-35 0 0,-1 0 0</inkml:trace>
  <inkml:trace contextRef="#ctx0" brushRef="#br0" timeOffset="11568">2448 14330 24575,'6'-40'0,"1"1"0,2-8 0,1 3 0,1-5 0,5-8 0,-8 19 0,-3 6 0,-2 5 0,-3 0 0,0 5 0,0-2 0,0-5 0,0-3 0,0 3 0,0 1 0,0-8 0,0 10 0,0-10 0,-3 18 0,2 0 0,-5 5 0,3-1 0,-4 4 0,1 1 0,0 3 0,-1 0 0,-2-4 0,2 3 0,-6-2 0,3 2 0,-3 0 0,-1 1 0,-3-1 0,3 0 0,-7-1 0,6 2 0,-6-2 0,3 1 0,0 0 0,-3-3 0,3 2 0,-1-3 0,-2 4 0,3 3 0,0-2 0,1 2 0,-1 0 0,-2-4 0,-2 6 0,-2-4 0,-3 6 0,4-3 0,-4 2 0,1-2 0,-2 3 0,-13 0 0,7-4 0,-8 3 0,15-2 0,-4 3 0,-13 0 0,-4 0 0,-16 0 0,3 0 0,2 0 0,7 0 0,1 0 0,23 0 0,2 0 0,4 0 0,0-4 0,0 0 0,0-3 0,4 3 0,0 0 0,5 4 0,-6 0 0,4 0 0,-5 0 0,3 0 0,-1 0 0,-4 0 0,0 3 0,-4 2 0,3 2 0,-7 1 0,2 3 0,1-3 0,-14 7 0,20-7 0,-15 3 0,18-1 0,0 1 0,1 0 0,-1 2 0,7-6 0,-5 6 0,6-6 0,-4 3 0,1-3 0,-1-1 0,-3 1 0,3 0 0,-7 0 0,6 0 0,-6 0 0,7-3 0,0 2 0,1-6 0,6 6 0,-2-5 0,3 7 0,0-1 0,-4 12 0,3-8 0,-3 8 0,1-3 0,1 2 0,-2 2 0,3 1 0,-3-6 0,2 5 0,-1-9 0,2 6 0,4 33 0,10-13 0,-1 29 0,11-33 0,-8-3 0,2-2 0,-3 3 0,-1-3 0,1 3 0,0-8 0,2 13 0,5-6 0,-4-4 0,2-3 0,-6-13 0,-1 0 0,-2-1 0,1-3 0,-4 0 0,4-3 0,-2 2 0,3-1 0,0 1 0,0 1 0,0 1 0,0-1 0,3 0 0,1 3 0,3-1 0,1 4 0,-1-5 0,-3 6 0,3-5 0,-2 1 0,2-2 0,6 3 0,-7-3 0,6 2 0,-8-2 0,7-4 0,-2 3 0,2-5 0,6 2 0,-7 0 0,11-2 0,-3 2 0,-1-3 0,5 0 0,-6 3 0,0-2 0,0 2 0,4-3 0,-3 0 0,3 0 0,1 0 0,6 0 0,4 0 0,4 0 0,0 0 0,0 0 0,0 0 0,-1 0 0,25 0 0,-42 0 0,8 0 0,-8 0 0,8 0 0,-8 0 0,-1 0 0,-1 0 0,-3 0 0,4 0 0,-4 0 0,3 0 0,-2 0 0,3 0 0,-4 0 0,3 0 0,-7 0 0,3 0 0,1 0 0,-4-3 0,3 2 0,-4-2 0,1 0 0,-1 3 0,0-6 0,7 2 0,-2-3 0,3 0 0,-4 0 0,-4-3 0,4 2 0,-2-1 0,2 2 0,-4 0 0,5 0 0,-7 0 0,5 0 0,-6 4 0,4-6 0,-1 4 0,4-5 0,-3 0 0,7-1 0,-7 1 0,8-4 0,-8 6 0,3-5 0,0 2 0,3-6 0,-1 5 0,-3-3 0,-3 4 0,-3 1 0,1-3 0,1 3 0,-4-1 0,4-1 0,-5 5 0,2 0 0,-3 2 0,-3 1 0,6-33 0,-1 10 0,2-17 0,0 24 0,-4 11 0,1-1 0,-1 3 0,0 1 0,-3 0 0,0 3 0,-3-3 0,0 0 0,0-7 0,0-8 0,0 2 0,0-8 0,-3 9 0,-1-1 0,-3-1 0,3 5 0,-2-2 0,5 7 0,-5-3 0,2 6 0,-2-2 0,0 2 0,-4 1 0,0 0 0,-7-1 0,3-3 0,-17-5 0,14 1 0,-14-4 0,17 7 0,-4-2 0,5 3 0,-4-5 0,2 5 0,-2 0 0,4 0 0,-5 2 0,4 1 0,-7 1 0,6 5 0,-6-3 0,-11 4 0,6 0 0,-10 0 0,10 0 0,3 0 0,-4 0 0,5 0 0,0 0 0,0 0 0,0 0 0,0 0 0,0 0 0,0 0 0,0 0 0,-16 0 0,-6 0 0,-23 0 0,17 0 0,1 0 0,-10 0 0,23 0 0,8 0 0,-2 0 0,2 0 0,-3 0 0,3 0 0,2 0 0,4 0 0,-10 0 0,11 0 0,-6 3 0,14-2 0,-1 5 0,-3-2 0,3 3 0,-7-4 0,7 3 0,-7-2 0,3 3 0,-4 4 0,0-3 0,4 2 0,-3-3 0,2 4 0,1-4 0,-3 4 0,7-4 0,-4-1 0,5 1 0,0 0 0,-4-1 0,3-2 0,1-2 0,-2 1 0,7 1 0,-4 2 0,3 1 0,2-4 0,-2 3 0,-1-3 0,0 4 0,-3-1 0,-1 1 0,1 0 0,-1-1 0,1 1 0,3-1 0,-2-2 0,5 1 0,-5-1 0,5 2 0,-2 0 0,3-3 0,0 3 0,0-6 0,0 3 0,2 0 0,-5 0 0,2 4 0,-35 31 0,10-10 0,-10 13 0,24-20 0,13-15 0,4 0 0,-1 3 0,2 1 0,0 3 0,0 4 0,0-2 0,0 5 0,0-2 0,0 10 0,0-8 0,0-1 0,0-9 0,0-4 0,0 0 0,0-1 0,0 1 0,0 3 0,0 1 0,0 4 0,0-1 0,0 4 0,0-2 0,3 2 0,3 2 0,2-4 0,4 4 0,-2-6 0,4 1 0,-4-1 0,3-3 0,-3 3 0,4-6 0,2 9 0,-5-8 0,4 5 0,-5-4 0,4-2 0,-1 3 0,1-3 0,-4-1 0,2 1 0,-5-1 0,2-3 0,-3 0 0,0-3 0,0 0 0,0 3 0,0-3 0,0 3 0,3-3 0,2 3 0,2 1 0,4-1 0,1 4 0,9-3 0,5 4 0,2 0 0,3-1 0,22 5 0,1-2 0,-25-7 0,3 1 0,-1 1 0,-15-2 0,0-2 0,-4 3 0,13-4 0,-6 0 0,12 0 0,19-9 0,-22-1 0,1-2 0,29-5 0,-26 0 0,-3 0 0,0 3 0,13-7 0,4-3 0,-15 6 0,8-2 0,-18 6 0,-4 5 0,3-5 0,-4 9 0,-4-5 0,3 6 0,-3 1 0,4-1 0,0 4 0,4 0 0,-3 0 0,3 0 0,1 0 0,0 0 0,1 0 0,-2 0 0,0 0 0,-3 0 0,7 4 0,-7-3 0,8 2 0,-4-3 0,0 0 0,4 0 0,-8 0 0,4-3 0,-5-1 0,6-10 0,1-1 0,0-3 0,1-3 0,-8 9 0,-1-3 0,-4 7 0,-4-2 0,-3 4 0,0-1 0,-1 1 0,-2 2 0,2-1 0,-3 4 0,-3-2 0,0 3 0</inkml:trace>
  <inkml:trace contextRef="#ctx0" brushRef="#br0" timeOffset="27534">726 14612 24575,'0'23'0,"0"-6"0,0 14 0,0 34 0,0-23 0,0-6 0,0 0 0,4 1 0,0-5 0,1-5 0,1-4 0,-5-6 0,5-7 0,-6-1 0,3-3 0,-3 0 0,0-2 0,0-1 0</inkml:trace>
  <inkml:trace contextRef="#ctx0" brushRef="#br0" timeOffset="28889">1270 14601 24575,'0'29'0,"0"-7"0,0 10 0,3-5 0,1 6 0,7-4 0,-3 6 0,-1-19 0,-1 0 0,-3-10 0,1 0 0,-2 0 0,-2 0 0,0 0 0,3-3 0,8 8 0,-3-9 0,3 6 0,-8-8 0</inkml:trace>
  <inkml:trace contextRef="#ctx0" brushRef="#br0" timeOffset="30610">1816 14334 24575,'0'22'0,"0"-4"0,7 10 0,5-1 0,1 1 0,2-4 0,-5-2 0,-2-5 0,2-2 0,-3 2 0,-1-4 0,21 26 0,-11-15 0,11 13 0,-18-23 0,-4-11 0,-4 2 0,1 11 0,-2-3 0,0 14 0,4-9 0,-4 4 0,7 4 0,-6-2 0,3 16 0,-1-14 0,-2 6 0,2-14 0,0-5 0,-2-3 0,2 0 0,-1-4 0,-1 0 0,2 0 0,-3 0 0,0 0 0,0-3 0,0-1 0</inkml:trace>
  <inkml:trace contextRef="#ctx0" brushRef="#br0" timeOffset="32539">2331 14355 24575,'0'15'0,"0"0"0,0 9 0,4 2 0,4 2 0,-3 3 0,9-3 0,-10-2 0,11 0 0,-7-3 0,7 8 0,-7-8 0,18 28 0,4 3 0,-4-11 0,0 7 0,0-6 0,-12-33 0,-8-8 0,0-3 0,-3 2 0,2-1 0,-2 2 0,1-1 0,1-1 0,-2 4 0,3-4 0,-1 2 0,1-3 0,0 0 0,0 0 0,3 3 0,1 3 0,0 5 0,4 6 0,-4-6 0,1 6 0,-1-10 0,-4 2 0,0-3 0,-3-5 0,0-1 0,-3-6 0,0 0 0,0 0 0,0 0 0,0 0 0,0 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89265-1EA5-4067-ACB9-986FA2D54118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0DA3D-8190-4DCB-9DA8-55C02535B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2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0DA3D-8190-4DCB-9DA8-55C02535BCB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336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graph is a collection of objects and relationships between objects</a:t>
            </a:r>
          </a:p>
          <a:p>
            <a:r>
              <a:rPr lang="en-US" dirty="0"/>
              <a:t>Represent a graph generically as a range of ranges</a:t>
            </a:r>
          </a:p>
          <a:p>
            <a:pPr lvl="1"/>
            <a:r>
              <a:rPr lang="en-US" dirty="0"/>
              <a:t>Has begin, end, iterators,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STL algorithms work on ranges</a:t>
            </a:r>
          </a:p>
          <a:p>
            <a:r>
              <a:rPr lang="en-US" dirty="0"/>
              <a:t>Use adaptors to specify how a graph is “walked”</a:t>
            </a:r>
          </a:p>
          <a:p>
            <a:r>
              <a:rPr lang="en-US" dirty="0"/>
              <a:t>Use iterators to walk the graph</a:t>
            </a:r>
          </a:p>
          <a:p>
            <a:r>
              <a:rPr lang="en-US" dirty="0"/>
              <a:t>Use range based for, or STL </a:t>
            </a:r>
            <a:r>
              <a:rPr lang="en-US" dirty="0" err="1"/>
              <a:t>for_each</a:t>
            </a:r>
            <a:r>
              <a:rPr lang="en-US" dirty="0"/>
              <a:t> (</a:t>
            </a:r>
            <a:r>
              <a:rPr lang="en-US" dirty="0" err="1"/>
              <a:t>etc</a:t>
            </a:r>
            <a:r>
              <a:rPr lang="en-US" dirty="0"/>
              <a:t>) to implement algorithms based on walking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0DA3D-8190-4DCB-9DA8-55C02535BCB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54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0DA3D-8190-4DCB-9DA8-55C02535BCB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26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graph is a collection of objects and relationships between objects</a:t>
            </a:r>
          </a:p>
          <a:p>
            <a:r>
              <a:rPr lang="en-US" dirty="0"/>
              <a:t>Represent a graph generically as a range of ranges</a:t>
            </a:r>
          </a:p>
          <a:p>
            <a:pPr lvl="1"/>
            <a:r>
              <a:rPr lang="en-US" dirty="0"/>
              <a:t>Has begin, end, iterators,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STL algorithms work on ranges</a:t>
            </a:r>
          </a:p>
          <a:p>
            <a:r>
              <a:rPr lang="en-US" dirty="0"/>
              <a:t>Use adaptors to specify how a graph is “walked”</a:t>
            </a:r>
          </a:p>
          <a:p>
            <a:r>
              <a:rPr lang="en-US" dirty="0"/>
              <a:t>Use iterators to walk the graph</a:t>
            </a:r>
          </a:p>
          <a:p>
            <a:r>
              <a:rPr lang="en-US" dirty="0"/>
              <a:t>Use range based for, or STL </a:t>
            </a:r>
            <a:r>
              <a:rPr lang="en-US" dirty="0" err="1"/>
              <a:t>for_each</a:t>
            </a:r>
            <a:r>
              <a:rPr lang="en-US" dirty="0"/>
              <a:t> (</a:t>
            </a:r>
            <a:r>
              <a:rPr lang="en-US" dirty="0" err="1"/>
              <a:t>etc</a:t>
            </a:r>
            <a:r>
              <a:rPr lang="en-US" dirty="0"/>
              <a:t>) to implement algorithms based on walking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0DA3D-8190-4DCB-9DA8-55C02535BCB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36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0DA3D-8190-4DCB-9DA8-55C02535BCB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4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◔</a:t>
            </a:r>
            <a:r>
              <a:rPr lang="en-US" sz="1800" dirty="0"/>
              <a:t>○</a:t>
            </a:r>
            <a:r>
              <a:rPr lang="en-US" sz="1200" dirty="0"/>
              <a:t>◑</a:t>
            </a:r>
            <a:r>
              <a:rPr lang="en-US" sz="2000" dirty="0"/>
              <a:t>●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D0DA3D-8190-4DCB-9DA8-55C02535BCB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372" y="1095154"/>
            <a:ext cx="11582400" cy="1600200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372" y="3131289"/>
            <a:ext cx="11582400" cy="182880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56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91386"/>
            <a:ext cx="11582400" cy="6698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406901"/>
            <a:ext cx="1158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906713"/>
            <a:ext cx="11582400" cy="1500187"/>
          </a:xfrm>
        </p:spPr>
        <p:txBody>
          <a:bodyPr lIns="0" tIns="0" rIns="0" bIns="0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2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2057400"/>
            <a:ext cx="5384800" cy="4114800"/>
          </a:xfrm>
        </p:spPr>
        <p:txBody>
          <a:bodyPr lIns="0" tIns="0" rIns="0" bIns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8336" y="2057400"/>
            <a:ext cx="5384800" cy="4114800"/>
          </a:xfrm>
        </p:spPr>
        <p:txBody>
          <a:bodyPr lIns="0" tIns="0" rIns="0" bIns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26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828800"/>
            <a:ext cx="5386917" cy="63976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514600"/>
            <a:ext cx="5386917" cy="3657600"/>
          </a:xfrm>
        </p:spPr>
        <p:txBody>
          <a:bodyPr lIns="0" tIns="0" rIns="0" bIns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7" y="1828800"/>
            <a:ext cx="5389033" cy="63976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98337" y="2514600"/>
            <a:ext cx="5389033" cy="3657600"/>
          </a:xfrm>
        </p:spPr>
        <p:txBody>
          <a:bodyPr lIns="0" tIns="0" rIns="0" bIns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82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3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225296"/>
            <a:ext cx="12192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B61BEF0D-F0BB-DE4B-95CE-6DB70DBA9567}" type="datetimeFigureOut">
              <a:rPr lang="en-US" smtClean="0"/>
              <a:pPr/>
              <a:t>1/24/20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65760" y="1600200"/>
            <a:ext cx="1146048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25296"/>
            <a:ext cx="12192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B61BEF0D-F0BB-DE4B-95CE-6DB70DBA9567}" type="datetimeFigureOut">
              <a:rPr lang="en-US" smtClean="0"/>
              <a:pPr/>
              <a:t>1/24/20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600200"/>
            <a:ext cx="54864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6339840" y="1600200"/>
            <a:ext cx="54864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0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040"/>
            <a:ext cx="12192000" cy="8229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91386"/>
            <a:ext cx="11582400" cy="66985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88828"/>
            <a:ext cx="11582400" cy="4954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6528391"/>
            <a:ext cx="2844800" cy="2781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  ACMS   2/2/17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8391"/>
            <a:ext cx="3860800" cy="2781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53549" y="6528391"/>
            <a:ext cx="408101" cy="2781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0" r:id="rId1"/>
    <p:sldLayoutId id="2147484281" r:id="rId2"/>
    <p:sldLayoutId id="2147484282" r:id="rId3"/>
    <p:sldLayoutId id="2147484283" r:id="rId4"/>
    <p:sldLayoutId id="2147484284" r:id="rId5"/>
    <p:sldLayoutId id="2147484285" r:id="rId6"/>
    <p:sldLayoutId id="2147484286" r:id="rId7"/>
    <p:sldLayoutId id="2147484287" r:id="rId8"/>
    <p:sldLayoutId id="2147484288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0080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603C-C940-5B4E-B2DD-708A8CAA34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BGL17: A Better Graph Library in C++17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0C776-9548-A249-BCBC-DB7A8F1DB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72" y="3131288"/>
            <a:ext cx="11582400" cy="2631557"/>
          </a:xfrm>
        </p:spPr>
        <p:txBody>
          <a:bodyPr/>
          <a:lstStyle/>
          <a:p>
            <a:r>
              <a:rPr lang="en-US" dirty="0"/>
              <a:t>Andrew Lumsdaine (PNNL / UW)</a:t>
            </a:r>
          </a:p>
          <a:p>
            <a:r>
              <a:rPr lang="en-US" dirty="0"/>
              <a:t>Kevin DeWeese (UW)</a:t>
            </a:r>
          </a:p>
          <a:p>
            <a:r>
              <a:rPr lang="en-US" dirty="0" err="1"/>
              <a:t>Jesun</a:t>
            </a:r>
            <a:r>
              <a:rPr lang="en-US" dirty="0"/>
              <a:t> Firoz (PNNL)</a:t>
            </a:r>
          </a:p>
          <a:p>
            <a:r>
              <a:rPr lang="en-US" dirty="0"/>
              <a:t>Marcin </a:t>
            </a:r>
            <a:r>
              <a:rPr lang="en-US" dirty="0" err="1"/>
              <a:t>Zalewski</a:t>
            </a:r>
            <a:r>
              <a:rPr lang="en-US" dirty="0"/>
              <a:t> (Nvidia)</a:t>
            </a:r>
          </a:p>
          <a:p>
            <a:r>
              <a:rPr lang="en-US"/>
              <a:t>Scott McMillan (CMU / SEI)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2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978D-CF40-5843-91FE-B88A73D0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generic triangle counting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6509B1-52B4-AB45-B61A-C8DA8CFAF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257542"/>
            <a:ext cx="11582400" cy="44175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5D7D6E-698C-0848-AF65-583B3B9E6931}"/>
                  </a:ext>
                </a:extLst>
              </p14:cNvPr>
              <p14:cNvContentPartPr/>
              <p14:nvPr/>
            </p14:nvContentPartPr>
            <p14:xfrm>
              <a:off x="2570040" y="3640680"/>
              <a:ext cx="2204280" cy="152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5D7D6E-698C-0848-AF65-583B3B9E69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0680" y="3631320"/>
                <a:ext cx="2223000" cy="1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60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generic triangle counting (shared memory)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33647"/>
            <a:ext cx="9687613" cy="6124353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7814930" y="956929"/>
            <a:ext cx="2450504" cy="1027145"/>
          </a:xfrm>
          <a:prstGeom prst="borderCallout1">
            <a:avLst>
              <a:gd name="adj1" fmla="val 70765"/>
              <a:gd name="adj2" fmla="val 590"/>
              <a:gd name="adj3" fmla="val 107220"/>
              <a:gd name="adj4" fmla="val -34272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Parallelize on outer loop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4040372" y="3886199"/>
            <a:ext cx="2360428" cy="1186836"/>
          </a:xfrm>
          <a:prstGeom prst="borderCallout1">
            <a:avLst>
              <a:gd name="adj1" fmla="val 41003"/>
              <a:gd name="adj2" fmla="val -1196"/>
              <a:gd name="adj3" fmla="val -1684"/>
              <a:gd name="adj4" fmla="val -57877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Almost same code as before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6995153" y="4276494"/>
            <a:ext cx="3141219" cy="1186836"/>
          </a:xfrm>
          <a:prstGeom prst="borderCallout1">
            <a:avLst>
              <a:gd name="adj1" fmla="val 41003"/>
              <a:gd name="adj2" fmla="val -1196"/>
              <a:gd name="adj3" fmla="val 17364"/>
              <a:gd name="adj4" fmla="val -18988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(Could parameterize to reuse)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EA13BB-17B6-864B-806A-B5BE05B1C394}"/>
                  </a:ext>
                </a:extLst>
              </p14:cNvPr>
              <p14:cNvContentPartPr/>
              <p14:nvPr/>
            </p14:nvContentPartPr>
            <p14:xfrm>
              <a:off x="637560" y="1847520"/>
              <a:ext cx="989280" cy="2447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EA13BB-17B6-864B-806A-B5BE05B1C3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200" y="1838160"/>
                <a:ext cx="1008000" cy="24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882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13" y="988380"/>
            <a:ext cx="8980967" cy="4784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5369443" y="861237"/>
            <a:ext cx="1786270" cy="893136"/>
          </a:xfrm>
          <a:prstGeom prst="borderCallout1">
            <a:avLst>
              <a:gd name="adj1" fmla="val 101717"/>
              <a:gd name="adj2" fmla="val 1185"/>
              <a:gd name="adj3" fmla="val 160221"/>
              <a:gd name="adj4" fmla="val -33472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Compress on index 0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3491024" y="2746744"/>
            <a:ext cx="1786270" cy="893136"/>
          </a:xfrm>
          <a:prstGeom prst="borderCallout1">
            <a:avLst>
              <a:gd name="adj1" fmla="val 101717"/>
              <a:gd name="adj2" fmla="val 1185"/>
              <a:gd name="adj3" fmla="val 160221"/>
              <a:gd name="adj4" fmla="val -33472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Compress on index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D1007B-D329-F44B-8EB3-AA39689CD8EF}"/>
                  </a:ext>
                </a:extLst>
              </p14:cNvPr>
              <p14:cNvContentPartPr/>
              <p14:nvPr/>
            </p14:nvContentPartPr>
            <p14:xfrm>
              <a:off x="1677600" y="1659240"/>
              <a:ext cx="1557720" cy="2699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D1007B-D329-F44B-8EB3-AA39689CD8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8240" y="1649880"/>
                <a:ext cx="1576440" cy="27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2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Generic triangle </a:t>
            </a:r>
            <a:r>
              <a:rPr lang="en-US" dirty="0"/>
              <a:t>counting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861237"/>
            <a:ext cx="10482373" cy="5049503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9503569" y="191386"/>
            <a:ext cx="2231232" cy="1091295"/>
          </a:xfrm>
          <a:prstGeom prst="borderCallout1">
            <a:avLst>
              <a:gd name="adj1" fmla="val 52802"/>
              <a:gd name="adj2" fmla="val -1356"/>
              <a:gd name="adj3" fmla="val 93933"/>
              <a:gd name="adj4" fmla="val -94200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Range of ranges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2E1B838E-CE52-6741-A740-60C8103C8229}"/>
              </a:ext>
            </a:extLst>
          </p:cNvPr>
          <p:cNvSpPr/>
          <p:nvPr/>
        </p:nvSpPr>
        <p:spPr>
          <a:xfrm>
            <a:off x="8169349" y="2925739"/>
            <a:ext cx="2231232" cy="1091295"/>
          </a:xfrm>
          <a:prstGeom prst="borderCallout1">
            <a:avLst>
              <a:gd name="adj1" fmla="val 37840"/>
              <a:gd name="adj2" fmla="val -1356"/>
              <a:gd name="adj3" fmla="val -12301"/>
              <a:gd name="adj4" fmla="val -36387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makes this a graph!</a:t>
            </a:r>
          </a:p>
        </p:txBody>
      </p:sp>
    </p:spTree>
    <p:extLst>
      <p:ext uri="{BB962C8B-B14F-4D97-AF65-F5344CB8AC3E}">
        <p14:creationId xmlns:p14="http://schemas.microsoft.com/office/powerpoint/2010/main" val="22059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interface (C++20) (?)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4372"/>
            <a:ext cx="11582400" cy="3543868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8793126" y="2530549"/>
            <a:ext cx="2636875" cy="1541719"/>
          </a:xfrm>
          <a:prstGeom prst="borderCallout1">
            <a:avLst>
              <a:gd name="adj1" fmla="val 70765"/>
              <a:gd name="adj2" fmla="val 590"/>
              <a:gd name="adj3" fmla="val 114280"/>
              <a:gd name="adj4" fmla="val -33829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That stores something that can index into itself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223591" y="1694372"/>
            <a:ext cx="2261190" cy="1137431"/>
          </a:xfrm>
          <a:prstGeom prst="borderCallout1">
            <a:avLst>
              <a:gd name="adj1" fmla="val 43380"/>
              <a:gd name="adj2" fmla="val -2102"/>
              <a:gd name="adj3" fmla="val 78249"/>
              <a:gd name="adj4" fmla="val -41129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 graph is a container of containers</a:t>
            </a:r>
          </a:p>
        </p:txBody>
      </p:sp>
    </p:spTree>
    <p:extLst>
      <p:ext uri="{BB962C8B-B14F-4D97-AF65-F5344CB8AC3E}">
        <p14:creationId xmlns:p14="http://schemas.microsoft.com/office/powerpoint/2010/main" val="45116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(for triangle counting)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containers need to be </a:t>
            </a:r>
            <a:r>
              <a:rPr lang="en-US" dirty="0" err="1"/>
              <a:t>WeaklyMergeable</a:t>
            </a:r>
            <a:r>
              <a:rPr lang="en-US" dirty="0"/>
              <a:t> (elements are ordered in same way with same strict weak ordering)</a:t>
            </a:r>
          </a:p>
          <a:p>
            <a:r>
              <a:rPr lang="en-US" dirty="0"/>
              <a:t>The elements in the inner containers need to all be successors or predecessors of their corresponding index</a:t>
            </a:r>
          </a:p>
        </p:txBody>
      </p:sp>
    </p:spTree>
    <p:extLst>
      <p:ext uri="{BB962C8B-B14F-4D97-AF65-F5344CB8AC3E}">
        <p14:creationId xmlns:p14="http://schemas.microsoft.com/office/powerpoint/2010/main" val="23162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5CD1-CDFA-4562-BAE6-5BA6B7FBD36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Triangle Counting Performance Results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101C66-B715-4F4A-A3B4-5EB18FFA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907" y="861237"/>
            <a:ext cx="8321449" cy="514659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FF9647-B908-884D-BFC6-E67844FBA734}"/>
                  </a:ext>
                </a:extLst>
              </p14:cNvPr>
              <p14:cNvContentPartPr/>
              <p14:nvPr/>
            </p14:nvContentPartPr>
            <p14:xfrm>
              <a:off x="3550680" y="3313440"/>
              <a:ext cx="5277960" cy="82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FF9647-B908-884D-BFC6-E67844FBA7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1320" y="3304080"/>
                <a:ext cx="5296680" cy="84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03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5CD1-CDFA-4562-BAE6-5BA6B7FBD36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Connected Components Performance Results</a:t>
            </a:r>
          </a:p>
        </p:txBody>
      </p:sp>
      <p:pic>
        <p:nvPicPr>
          <p:cNvPr id="9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1BDC0F2-350D-D44D-A67D-EB117296B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908" y="861237"/>
            <a:ext cx="8354106" cy="51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5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FC5A-4263-4D35-828D-A43161E7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Flow Performance Results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19D2AD-6CDD-47E6-A79C-F3E3FFAE7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786" y="819711"/>
            <a:ext cx="8229600" cy="509396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ED76D3-F2A8-B344-9E6F-18CAB19D30F9}"/>
                  </a:ext>
                </a:extLst>
              </p14:cNvPr>
              <p14:cNvContentPartPr/>
              <p14:nvPr/>
            </p14:nvContentPartPr>
            <p14:xfrm>
              <a:off x="4123440" y="1821960"/>
              <a:ext cx="380880" cy="1652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ED76D3-F2A8-B344-9E6F-18CAB19D3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4080" y="1812600"/>
                <a:ext cx="399600" cy="167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658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EDE6-B70A-7346-975C-1327A5B7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767025-CCCC-1D48-99C3-9B41B06C14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4800" y="989013"/>
          <a:ext cx="11582400" cy="495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3287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603C-C940-5B4E-B2DD-708A8CAA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D1709R2: Graph Library (C++23?)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9ABD4A-592F-6C40-BA97-FF8D5A5061CF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1018309" y="945017"/>
          <a:ext cx="10155382" cy="49679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6882">
                  <a:extLst>
                    <a:ext uri="{9D8B030D-6E8A-4147-A177-3AD203B41FA5}">
                      <a16:colId xmlns:a16="http://schemas.microsoft.com/office/drawing/2014/main" val="3746548950"/>
                    </a:ext>
                  </a:extLst>
                </a:gridCol>
                <a:gridCol w="8088500">
                  <a:extLst>
                    <a:ext uri="{9D8B030D-6E8A-4147-A177-3AD203B41FA5}">
                      <a16:colId xmlns:a16="http://schemas.microsoft.com/office/drawing/2014/main" val="1620642995"/>
                    </a:ext>
                  </a:extLst>
                </a:gridCol>
              </a:tblGrid>
              <a:tr h="6718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Project: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ISO JTC1/SC22/WG21: Programming Language C++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30439686"/>
                  </a:ext>
                </a:extLst>
              </a:tr>
              <a:tr h="6718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Audience:</a:t>
                      </a:r>
                      <a:endParaRPr lang="en-US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SG19, WG21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77596256"/>
                  </a:ext>
                </a:extLst>
              </a:tr>
              <a:tr h="285908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Authors:</a:t>
                      </a:r>
                      <a:endParaRPr lang="en-US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Phillip </a:t>
                      </a:r>
                      <a:r>
                        <a:rPr lang="en-US" sz="2800" dirty="0" err="1">
                          <a:effectLst/>
                        </a:rPr>
                        <a:t>Ratzloff</a:t>
                      </a:r>
                      <a:r>
                        <a:rPr lang="en-US" sz="2800" dirty="0">
                          <a:effectLst/>
                        </a:rPr>
                        <a:t> (SAS Institute)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Richard </a:t>
                      </a:r>
                      <a:r>
                        <a:rPr lang="en-US" sz="2800" dirty="0" err="1">
                          <a:effectLst/>
                        </a:rPr>
                        <a:t>Dosselmann</a:t>
                      </a:r>
                      <a:r>
                        <a:rPr lang="en-US" sz="2800" dirty="0">
                          <a:effectLst/>
                        </a:rPr>
                        <a:t> (U of Regina)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Michael Wong (</a:t>
                      </a:r>
                      <a:r>
                        <a:rPr lang="en-US" sz="2800" dirty="0" err="1">
                          <a:effectLst/>
                        </a:rPr>
                        <a:t>Codeplay</a:t>
                      </a:r>
                      <a:r>
                        <a:rPr lang="en-US" sz="2800" dirty="0">
                          <a:effectLst/>
                        </a:rPr>
                        <a:t>)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Matthew Galati (SAS Institute)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Andrew Lumsdaine (PNW National Laboratory)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Jens Maurer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Domagoj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dirty="0" err="1">
                          <a:effectLst/>
                        </a:rPr>
                        <a:t>Saric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43787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97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E36B-C6DA-4A62-A93B-581C3F6A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 Availability</a:t>
            </a:r>
          </a:p>
        </p:txBody>
      </p:sp>
      <p:graphicFrame>
        <p:nvGraphicFramePr>
          <p:cNvPr id="66" name="Table 66">
            <a:extLst>
              <a:ext uri="{FF2B5EF4-FFF2-40B4-BE49-F238E27FC236}">
                <a16:creationId xmlns:a16="http://schemas.microsoft.com/office/drawing/2014/main" id="{34F2EEFB-4235-4AB4-BAD2-4988E63253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483765"/>
              </p:ext>
            </p:extLst>
          </p:nvPr>
        </p:nvGraphicFramePr>
        <p:xfrm>
          <a:off x="133684" y="1356895"/>
          <a:ext cx="11925900" cy="4028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599">
                  <a:extLst>
                    <a:ext uri="{9D8B030D-6E8A-4147-A177-3AD203B41FA5}">
                      <a16:colId xmlns:a16="http://schemas.microsoft.com/office/drawing/2014/main" val="1424581401"/>
                    </a:ext>
                  </a:extLst>
                </a:gridCol>
                <a:gridCol w="611122">
                  <a:extLst>
                    <a:ext uri="{9D8B030D-6E8A-4147-A177-3AD203B41FA5}">
                      <a16:colId xmlns:a16="http://schemas.microsoft.com/office/drawing/2014/main" val="3628019774"/>
                    </a:ext>
                  </a:extLst>
                </a:gridCol>
                <a:gridCol w="954883">
                  <a:extLst>
                    <a:ext uri="{9D8B030D-6E8A-4147-A177-3AD203B41FA5}">
                      <a16:colId xmlns:a16="http://schemas.microsoft.com/office/drawing/2014/main" val="949899780"/>
                    </a:ext>
                  </a:extLst>
                </a:gridCol>
                <a:gridCol w="935786">
                  <a:extLst>
                    <a:ext uri="{9D8B030D-6E8A-4147-A177-3AD203B41FA5}">
                      <a16:colId xmlns:a16="http://schemas.microsoft.com/office/drawing/2014/main" val="3338416749"/>
                    </a:ext>
                  </a:extLst>
                </a:gridCol>
                <a:gridCol w="1088570">
                  <a:extLst>
                    <a:ext uri="{9D8B030D-6E8A-4147-A177-3AD203B41FA5}">
                      <a16:colId xmlns:a16="http://schemas.microsoft.com/office/drawing/2014/main" val="1849621244"/>
                    </a:ext>
                  </a:extLst>
                </a:gridCol>
                <a:gridCol w="553833">
                  <a:extLst>
                    <a:ext uri="{9D8B030D-6E8A-4147-A177-3AD203B41FA5}">
                      <a16:colId xmlns:a16="http://schemas.microsoft.com/office/drawing/2014/main" val="467424140"/>
                    </a:ext>
                  </a:extLst>
                </a:gridCol>
                <a:gridCol w="534736">
                  <a:extLst>
                    <a:ext uri="{9D8B030D-6E8A-4147-A177-3AD203B41FA5}">
                      <a16:colId xmlns:a16="http://schemas.microsoft.com/office/drawing/2014/main" val="190025881"/>
                    </a:ext>
                  </a:extLst>
                </a:gridCol>
                <a:gridCol w="592029">
                  <a:extLst>
                    <a:ext uri="{9D8B030D-6E8A-4147-A177-3AD203B41FA5}">
                      <a16:colId xmlns:a16="http://schemas.microsoft.com/office/drawing/2014/main" val="699111046"/>
                    </a:ext>
                  </a:extLst>
                </a:gridCol>
                <a:gridCol w="630225">
                  <a:extLst>
                    <a:ext uri="{9D8B030D-6E8A-4147-A177-3AD203B41FA5}">
                      <a16:colId xmlns:a16="http://schemas.microsoft.com/office/drawing/2014/main" val="3101075310"/>
                    </a:ext>
                  </a:extLst>
                </a:gridCol>
                <a:gridCol w="954887">
                  <a:extLst>
                    <a:ext uri="{9D8B030D-6E8A-4147-A177-3AD203B41FA5}">
                      <a16:colId xmlns:a16="http://schemas.microsoft.com/office/drawing/2014/main" val="3845833804"/>
                    </a:ext>
                  </a:extLst>
                </a:gridCol>
                <a:gridCol w="1061856">
                  <a:extLst>
                    <a:ext uri="{9D8B030D-6E8A-4147-A177-3AD203B41FA5}">
                      <a16:colId xmlns:a16="http://schemas.microsoft.com/office/drawing/2014/main" val="1687423945"/>
                    </a:ext>
                  </a:extLst>
                </a:gridCol>
                <a:gridCol w="1107667">
                  <a:extLst>
                    <a:ext uri="{9D8B030D-6E8A-4147-A177-3AD203B41FA5}">
                      <a16:colId xmlns:a16="http://schemas.microsoft.com/office/drawing/2014/main" val="3009567623"/>
                    </a:ext>
                  </a:extLst>
                </a:gridCol>
                <a:gridCol w="1219707">
                  <a:extLst>
                    <a:ext uri="{9D8B030D-6E8A-4147-A177-3AD203B41FA5}">
                      <a16:colId xmlns:a16="http://schemas.microsoft.com/office/drawing/2014/main" val="751356409"/>
                    </a:ext>
                  </a:extLst>
                </a:gridCol>
              </a:tblGrid>
              <a:tr h="13116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BFS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Triangle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K-Truss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Bellman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Dijkstra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Maxflow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Pagerank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Δ-Stepping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89435"/>
                  </a:ext>
                </a:extLst>
              </a:tr>
              <a:tr h="519176">
                <a:tc>
                  <a:txBody>
                    <a:bodyPr/>
                    <a:lstStyle/>
                    <a:p>
                      <a:r>
                        <a:rPr lang="en-US" dirty="0"/>
                        <a:t>BGL17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9691"/>
                  </a:ext>
                </a:extLst>
              </a:tr>
              <a:tr h="519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BGL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575028"/>
                  </a:ext>
                </a:extLst>
              </a:tr>
              <a:tr h="519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SuiteSparse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LA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6736"/>
                  </a:ext>
                </a:extLst>
              </a:tr>
              <a:tr h="519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GAPBS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181952"/>
                  </a:ext>
                </a:extLst>
              </a:tr>
              <a:tr h="519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Galois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31230"/>
                  </a:ext>
                </a:extLst>
              </a:tr>
            </a:tbl>
          </a:graphicData>
        </a:graphic>
      </p:graphicFrame>
      <p:graphicFrame>
        <p:nvGraphicFramePr>
          <p:cNvPr id="69" name="Table 66">
            <a:extLst>
              <a:ext uri="{FF2B5EF4-FFF2-40B4-BE49-F238E27FC236}">
                <a16:creationId xmlns:a16="http://schemas.microsoft.com/office/drawing/2014/main" id="{A556C517-D8AB-4D43-809D-8EDD769539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1373294"/>
              </p:ext>
            </p:extLst>
          </p:nvPr>
        </p:nvGraphicFramePr>
        <p:xfrm>
          <a:off x="6570578" y="120315"/>
          <a:ext cx="4884497" cy="104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939">
                  <a:extLst>
                    <a:ext uri="{9D8B030D-6E8A-4147-A177-3AD203B41FA5}">
                      <a16:colId xmlns:a16="http://schemas.microsoft.com/office/drawing/2014/main" val="3628019774"/>
                    </a:ext>
                  </a:extLst>
                </a:gridCol>
                <a:gridCol w="1088570">
                  <a:extLst>
                    <a:ext uri="{9D8B030D-6E8A-4147-A177-3AD203B41FA5}">
                      <a16:colId xmlns:a16="http://schemas.microsoft.com/office/drawing/2014/main" val="949899780"/>
                    </a:ext>
                  </a:extLst>
                </a:gridCol>
                <a:gridCol w="993082">
                  <a:extLst>
                    <a:ext uri="{9D8B030D-6E8A-4147-A177-3AD203B41FA5}">
                      <a16:colId xmlns:a16="http://schemas.microsoft.com/office/drawing/2014/main" val="3338416749"/>
                    </a:ext>
                  </a:extLst>
                </a:gridCol>
                <a:gridCol w="1446906">
                  <a:extLst>
                    <a:ext uri="{9D8B030D-6E8A-4147-A177-3AD203B41FA5}">
                      <a16:colId xmlns:a16="http://schemas.microsoft.com/office/drawing/2014/main" val="1849621244"/>
                    </a:ext>
                  </a:extLst>
                </a:gridCol>
              </a:tblGrid>
              <a:tr h="6033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Unavailable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(we think)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Verified (by 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Verified 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(by others)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89435"/>
                  </a:ext>
                </a:extLst>
              </a:tr>
              <a:tr h="40812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969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648174-038F-9242-8139-B948AA9D7E18}"/>
                  </a:ext>
                </a:extLst>
              </p14:cNvPr>
              <p14:cNvContentPartPr/>
              <p14:nvPr/>
            </p14:nvContentPartPr>
            <p14:xfrm>
              <a:off x="155880" y="4813200"/>
              <a:ext cx="8218080" cy="60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648174-038F-9242-8139-B948AA9D7E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520" y="4803840"/>
                <a:ext cx="8236800" cy="6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8106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53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665" y="2654292"/>
            <a:ext cx="75325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/>
              <a:t>© Andrew Lumsdaine, 2017-2018</a:t>
            </a:r>
          </a:p>
          <a:p>
            <a:endParaRPr lang="en-US" sz="2400" dirty="0"/>
          </a:p>
          <a:p>
            <a:r>
              <a:rPr lang="en-US" sz="2400" dirty="0"/>
              <a:t>Except where otherwise noted, this work is licensed under </a:t>
            </a:r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creativecommons.org</a:t>
            </a:r>
            <a:r>
              <a:rPr lang="en-US" sz="2400" dirty="0"/>
              <a:t>/licenses/by-</a:t>
            </a:r>
            <a:r>
              <a:rPr lang="en-US" sz="2400" dirty="0" err="1"/>
              <a:t>nc</a:t>
            </a:r>
            <a:r>
              <a:rPr lang="en-US" sz="2400" dirty="0"/>
              <a:t>-</a:t>
            </a:r>
            <a:r>
              <a:rPr lang="en-US" sz="2400" dirty="0" err="1"/>
              <a:t>sa</a:t>
            </a:r>
            <a:r>
              <a:rPr lang="en-US" sz="2400" dirty="0"/>
              <a:t>/4.0/</a:t>
            </a:r>
          </a:p>
        </p:txBody>
      </p:sp>
      <p:pic>
        <p:nvPicPr>
          <p:cNvPr id="14" name="Picture 4" descr="/var/folders/4z/vn0681g52rx8b18_q2r1fcv0lzfm0s/T/com.microsoft.Powerpoint/WebArchiveCopyPasteTempFiles/attribution_icon_white_x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38" y="1095163"/>
            <a:ext cx="1181100" cy="1181100"/>
          </a:xfrm>
          <a:prstGeom prst="rect">
            <a:avLst/>
          </a:prstGeom>
          <a:solidFill>
            <a:srgbClr val="007F00"/>
          </a:solidFill>
        </p:spPr>
      </p:pic>
      <p:pic>
        <p:nvPicPr>
          <p:cNvPr id="15" name="Picture 5" descr="/var/folders/4z/vn0681g52rx8b18_q2r1fcv0lzfm0s/T/com.microsoft.Powerpoint/WebArchiveCopyPasteTempFiles/nc_white_x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38" y="1085638"/>
            <a:ext cx="1190625" cy="1190625"/>
          </a:xfrm>
          <a:prstGeom prst="rect">
            <a:avLst/>
          </a:prstGeom>
          <a:solidFill>
            <a:srgbClr val="007F00"/>
          </a:solidFill>
        </p:spPr>
      </p:pic>
      <p:pic>
        <p:nvPicPr>
          <p:cNvPr id="16" name="Picture 6" descr="/var/folders/4z/vn0681g52rx8b18_q2r1fcv0lzfm0s/T/com.microsoft.Powerpoint/WebArchiveCopyPasteTempFiles/sa_white_x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093" y="1095163"/>
            <a:ext cx="1190625" cy="1190625"/>
          </a:xfrm>
          <a:prstGeom prst="rect">
            <a:avLst/>
          </a:prstGeom>
          <a:solidFill>
            <a:srgbClr val="007F00"/>
          </a:solidFill>
        </p:spPr>
      </p:pic>
      <p:pic>
        <p:nvPicPr>
          <p:cNvPr id="17" name="Picture 3" descr="c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8" y="1095163"/>
            <a:ext cx="1181100" cy="1181100"/>
          </a:xfrm>
          <a:prstGeom prst="rect">
            <a:avLst/>
          </a:prstGeom>
          <a:solidFill>
            <a:srgbClr val="007F00"/>
          </a:solidFill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Creative Commons </a:t>
            </a:r>
            <a:r>
              <a:rPr lang="mr-IN" dirty="0"/>
              <a:t>BY-NC-SA 4.0</a:t>
            </a:r>
            <a:r>
              <a:rPr lang="en-US" dirty="0"/>
              <a:t> License </a:t>
            </a:r>
          </a:p>
        </p:txBody>
      </p:sp>
    </p:spTree>
    <p:extLst>
      <p:ext uri="{BB962C8B-B14F-4D97-AF65-F5344CB8AC3E}">
        <p14:creationId xmlns:p14="http://schemas.microsoft.com/office/powerpoint/2010/main" val="2153577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4868-862A-E841-8ADC-158836ED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DAED2C-EFB2-5348-B11B-7CE2E141F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54" y="1567495"/>
            <a:ext cx="7633855" cy="2910143"/>
          </a:xfrm>
          <a:prstGeom prst="rect">
            <a:avLst/>
          </a:prstGeom>
        </p:spPr>
      </p:pic>
      <p:pic>
        <p:nvPicPr>
          <p:cNvPr id="6" name="Picture 5" descr="A person wearing a blue shirt&#10;&#10;Description automatically generated">
            <a:extLst>
              <a:ext uri="{FF2B5EF4-FFF2-40B4-BE49-F238E27FC236}">
                <a16:creationId xmlns:a16="http://schemas.microsoft.com/office/drawing/2014/main" id="{87A9FB11-8080-284F-B7DC-836A0DF50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964" y="720748"/>
            <a:ext cx="2794000" cy="3632200"/>
          </a:xfrm>
          <a:prstGeom prst="rect">
            <a:avLst/>
          </a:prstGeom>
        </p:spPr>
      </p:pic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B5CA491A-3AE5-B64E-BEC8-672753499887}"/>
              </a:ext>
            </a:extLst>
          </p:cNvPr>
          <p:cNvSpPr/>
          <p:nvPr/>
        </p:nvSpPr>
        <p:spPr>
          <a:xfrm>
            <a:off x="471054" y="1063113"/>
            <a:ext cx="4033157" cy="3918905"/>
          </a:xfrm>
          <a:prstGeom prst="noSmoking">
            <a:avLst>
              <a:gd name="adj" fmla="val 1499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9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19E0-8310-1743-B570-97805B0F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 Graph </a:t>
            </a:r>
            <a:r>
              <a:rPr lang="en-US" dirty="0" err="1"/>
              <a:t>breadth_first_search</a:t>
            </a:r>
            <a:r>
              <a:rPr lang="en-US" dirty="0"/>
              <a:t> (one version)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C18847-5982-6742-8189-20FF1344A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817109"/>
            <a:ext cx="11582400" cy="32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0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4868-862A-E841-8ADC-158836ED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DAED2C-EFB2-5348-B11B-7CE2E141F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054" y="1567495"/>
            <a:ext cx="7633855" cy="2910143"/>
          </a:xfrm>
          <a:prstGeom prst="rect">
            <a:avLst/>
          </a:prstGeom>
        </p:spPr>
      </p:pic>
      <p:pic>
        <p:nvPicPr>
          <p:cNvPr id="6" name="Picture 5" descr="A person wearing a blue shirt&#10;&#10;Description automatically generated">
            <a:extLst>
              <a:ext uri="{FF2B5EF4-FFF2-40B4-BE49-F238E27FC236}">
                <a16:creationId xmlns:a16="http://schemas.microsoft.com/office/drawing/2014/main" id="{87A9FB11-8080-284F-B7DC-836A0DF50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964" y="720748"/>
            <a:ext cx="2794000" cy="3632200"/>
          </a:xfrm>
          <a:prstGeom prst="rect">
            <a:avLst/>
          </a:prstGeom>
        </p:spPr>
      </p:pic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B5CA491A-3AE5-B64E-BEC8-672753499887}"/>
              </a:ext>
            </a:extLst>
          </p:cNvPr>
          <p:cNvSpPr/>
          <p:nvPr/>
        </p:nvSpPr>
        <p:spPr>
          <a:xfrm>
            <a:off x="4313350" y="1003022"/>
            <a:ext cx="4033157" cy="3918905"/>
          </a:xfrm>
          <a:prstGeom prst="noSmoking">
            <a:avLst>
              <a:gd name="adj" fmla="val 1499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5BD41098-B671-A544-BC75-D1D3E5068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657" y="5042111"/>
            <a:ext cx="4996543" cy="1390711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9C093DA4-D484-0E43-A170-FFF057386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74" y="5097156"/>
            <a:ext cx="4996543" cy="1390711"/>
          </a:xfrm>
          <a:prstGeom prst="rect">
            <a:avLst/>
          </a:prstGeom>
        </p:spPr>
      </p:pic>
      <p:sp>
        <p:nvSpPr>
          <p:cNvPr id="3" name="Up-Down Arrow 2">
            <a:extLst>
              <a:ext uri="{FF2B5EF4-FFF2-40B4-BE49-F238E27FC236}">
                <a16:creationId xmlns:a16="http://schemas.microsoft.com/office/drawing/2014/main" id="{3D52F548-B001-5941-A94E-85C9153FB2B1}"/>
              </a:ext>
            </a:extLst>
          </p:cNvPr>
          <p:cNvSpPr/>
          <p:nvPr/>
        </p:nvSpPr>
        <p:spPr>
          <a:xfrm>
            <a:off x="2190834" y="4035864"/>
            <a:ext cx="800100" cy="138792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3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39B6-051F-3843-9EFD-A42326AE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BGL17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EC82EA-333F-9D4F-BDB8-CB37D7BA1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0" y="383058"/>
            <a:ext cx="6000750" cy="5425828"/>
          </a:xfrm>
        </p:spPr>
      </p:pic>
    </p:spTree>
    <p:extLst>
      <p:ext uri="{BB962C8B-B14F-4D97-AF65-F5344CB8AC3E}">
        <p14:creationId xmlns:p14="http://schemas.microsoft.com/office/powerpoint/2010/main" val="245930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725E8B-F380-0A43-92D9-467AC555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no graphs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55B42-147D-D149-AA15-8DCC82F43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698" y="971550"/>
            <a:ext cx="6466590" cy="4738876"/>
          </a:xfrm>
        </p:spPr>
      </p:pic>
    </p:spTree>
    <p:extLst>
      <p:ext uri="{BB962C8B-B14F-4D97-AF65-F5344CB8AC3E}">
        <p14:creationId xmlns:p14="http://schemas.microsoft.com/office/powerpoint/2010/main" val="388614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AA2DEFC-DEF2-C84A-AB95-E9A7F93C0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672536"/>
            <a:ext cx="11582400" cy="3587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A16669-7ED3-5242-96EE-6429FB54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graphs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EF86130E-D7E7-F942-ABDC-150FE86F4DFF}"/>
              </a:ext>
            </a:extLst>
          </p:cNvPr>
          <p:cNvSpPr/>
          <p:nvPr/>
        </p:nvSpPr>
        <p:spPr>
          <a:xfrm>
            <a:off x="4309729" y="414669"/>
            <a:ext cx="2160343" cy="893136"/>
          </a:xfrm>
          <a:prstGeom prst="borderCallout1">
            <a:avLst>
              <a:gd name="adj1" fmla="val 101717"/>
              <a:gd name="adj2" fmla="val 1185"/>
              <a:gd name="adj3" fmla="val 160221"/>
              <a:gd name="adj4" fmla="val -33472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Algorithms take range of ranges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B234BC54-111A-DE41-A98D-17049532FDEA}"/>
              </a:ext>
            </a:extLst>
          </p:cNvPr>
          <p:cNvSpPr/>
          <p:nvPr/>
        </p:nvSpPr>
        <p:spPr>
          <a:xfrm>
            <a:off x="6637292" y="420147"/>
            <a:ext cx="2160343" cy="893136"/>
          </a:xfrm>
          <a:prstGeom prst="borderCallout1">
            <a:avLst>
              <a:gd name="adj1" fmla="val 101717"/>
              <a:gd name="adj2" fmla="val 1185"/>
              <a:gd name="adj3" fmla="val 160221"/>
              <a:gd name="adj4" fmla="val -33472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Iterators, begin(), end()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19CF4B58-B3CD-EA40-AE96-CCE6A01161A0}"/>
              </a:ext>
            </a:extLst>
          </p:cNvPr>
          <p:cNvSpPr/>
          <p:nvPr/>
        </p:nvSpPr>
        <p:spPr>
          <a:xfrm>
            <a:off x="8964855" y="414669"/>
            <a:ext cx="2382018" cy="893136"/>
          </a:xfrm>
          <a:prstGeom prst="borderCallout1">
            <a:avLst>
              <a:gd name="adj1" fmla="val 101717"/>
              <a:gd name="adj2" fmla="val 1185"/>
              <a:gd name="adj3" fmla="val 174182"/>
              <a:gd name="adj4" fmla="val -31145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Customary C++ Standard Library</a:t>
            </a:r>
          </a:p>
        </p:txBody>
      </p:sp>
      <p:sp>
        <p:nvSpPr>
          <p:cNvPr id="14" name="Line Callout 1 13">
            <a:extLst>
              <a:ext uri="{FF2B5EF4-FFF2-40B4-BE49-F238E27FC236}">
                <a16:creationId xmlns:a16="http://schemas.microsoft.com/office/drawing/2014/main" id="{31CA7369-903A-4745-B59F-E6BF70C4E173}"/>
              </a:ext>
            </a:extLst>
          </p:cNvPr>
          <p:cNvSpPr/>
          <p:nvPr/>
        </p:nvSpPr>
        <p:spPr>
          <a:xfrm>
            <a:off x="6470072" y="3019738"/>
            <a:ext cx="3020292" cy="893136"/>
          </a:xfrm>
          <a:prstGeom prst="borderCallout1">
            <a:avLst>
              <a:gd name="adj1" fmla="val 52078"/>
              <a:gd name="adj2" fmla="val -739"/>
              <a:gd name="adj3" fmla="val 51635"/>
              <a:gd name="adj4" fmla="val -15047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Adapters specify how graph is traversed</a:t>
            </a:r>
          </a:p>
        </p:txBody>
      </p:sp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83D39A9A-FD72-7542-B5C9-4F8F8322EBA7}"/>
              </a:ext>
            </a:extLst>
          </p:cNvPr>
          <p:cNvSpPr/>
          <p:nvPr/>
        </p:nvSpPr>
        <p:spPr>
          <a:xfrm>
            <a:off x="6470072" y="4139907"/>
            <a:ext cx="2494783" cy="584266"/>
          </a:xfrm>
          <a:prstGeom prst="borderCallout1">
            <a:avLst>
              <a:gd name="adj1" fmla="val 52078"/>
              <a:gd name="adj2" fmla="val -739"/>
              <a:gd name="adj3" fmla="val -36785"/>
              <a:gd name="adj4" fmla="val -43487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Using iterators</a:t>
            </a:r>
          </a:p>
        </p:txBody>
      </p:sp>
      <p:sp>
        <p:nvSpPr>
          <p:cNvPr id="16" name="Line Callout 1 15">
            <a:extLst>
              <a:ext uri="{FF2B5EF4-FFF2-40B4-BE49-F238E27FC236}">
                <a16:creationId xmlns:a16="http://schemas.microsoft.com/office/drawing/2014/main" id="{9217D6D5-C6AA-9A4D-AF57-3CAB9736A39F}"/>
              </a:ext>
            </a:extLst>
          </p:cNvPr>
          <p:cNvSpPr/>
          <p:nvPr/>
        </p:nvSpPr>
        <p:spPr>
          <a:xfrm>
            <a:off x="6498771" y="4988757"/>
            <a:ext cx="3909457" cy="893135"/>
          </a:xfrm>
          <a:prstGeom prst="borderCallout1">
            <a:avLst>
              <a:gd name="adj1" fmla="val 52078"/>
              <a:gd name="adj2" fmla="val -739"/>
              <a:gd name="adj3" fmla="val -36785"/>
              <a:gd name="adj4" fmla="val -43487"/>
            </a:avLst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“Graph” algorithms composed from traversals </a:t>
            </a:r>
            <a:r>
              <a:rPr lang="en-US" sz="2400" dirty="0" err="1">
                <a:solidFill>
                  <a:schemeClr val="tx1"/>
                </a:solidFill>
              </a:rPr>
              <a:t>etc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0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978D-CF40-5843-91FE-B88A73D0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triangle counting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367150-6CC0-A74E-9CD2-76230EBEA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257542"/>
            <a:ext cx="11582400" cy="44175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3DB71C-12EB-0F40-84D0-621E61036AD4}"/>
                  </a:ext>
                </a:extLst>
              </p14:cNvPr>
              <p14:cNvContentPartPr/>
              <p14:nvPr/>
            </p14:nvContentPartPr>
            <p14:xfrm>
              <a:off x="2479320" y="3134160"/>
              <a:ext cx="823680" cy="606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3DB71C-12EB-0F40-84D0-621E61036A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9960" y="3124800"/>
                <a:ext cx="842400" cy="6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850007"/>
      </p:ext>
    </p:extLst>
  </p:cSld>
  <p:clrMapOvr>
    <a:masterClrMapping/>
  </p:clrMapOvr>
</p:sld>
</file>

<file path=ppt/theme/theme1.xml><?xml version="1.0" encoding="utf-8"?>
<a:theme xmlns:a="http://schemas.openxmlformats.org/drawingml/2006/main" name="NIAC DAC 20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MS 2017 1" id="{CBD61943-4012-7D48-AB23-707E81F11264}" vid="{4A31910F-977B-1849-99A4-749034BE0CF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UW-PNNL</Template>
  <TotalTime>4258</TotalTime>
  <Words>504</Words>
  <Application>Microsoft Macintosh PowerPoint</Application>
  <PresentationFormat>Widescreen</PresentationFormat>
  <Paragraphs>109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 Unicode MS</vt:lpstr>
      <vt:lpstr>Arial</vt:lpstr>
      <vt:lpstr>Calibri</vt:lpstr>
      <vt:lpstr>NIAC DAC 2016</vt:lpstr>
      <vt:lpstr>BGL17: A Better Graph Library in C++17</vt:lpstr>
      <vt:lpstr>D1709R2: Graph Library (C++23?)</vt:lpstr>
      <vt:lpstr>Graphs</vt:lpstr>
      <vt:lpstr>Boost Graph breadth_first_search (one version)</vt:lpstr>
      <vt:lpstr>Graphs</vt:lpstr>
      <vt:lpstr>BGL17</vt:lpstr>
      <vt:lpstr>There are no graphs</vt:lpstr>
      <vt:lpstr>No graphs</vt:lpstr>
      <vt:lpstr>Generic triangle counting</vt:lpstr>
      <vt:lpstr>Parallel generic triangle counting</vt:lpstr>
      <vt:lpstr>Parallel generic triangle counting (shared memory)</vt:lpstr>
      <vt:lpstr>Usage</vt:lpstr>
      <vt:lpstr>Generic triangle counting</vt:lpstr>
      <vt:lpstr>Concept interface (C++20) (?)</vt:lpstr>
      <vt:lpstr>Requirements (for triangle counting)</vt:lpstr>
      <vt:lpstr>Triangle Counting Performance Results</vt:lpstr>
      <vt:lpstr>Connected Components Performance Results</vt:lpstr>
      <vt:lpstr>Max Flow Performance Results</vt:lpstr>
      <vt:lpstr>Speedup</vt:lpstr>
      <vt:lpstr>Algorithm Availability</vt:lpstr>
      <vt:lpstr>Thank you!</vt:lpstr>
      <vt:lpstr>Creative Commons BY-NC-SA 4.0 License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Lumsdaine, Andrew</cp:lastModifiedBy>
  <cp:revision>175</cp:revision>
  <dcterms:created xsi:type="dcterms:W3CDTF">2017-08-09T19:38:06Z</dcterms:created>
  <dcterms:modified xsi:type="dcterms:W3CDTF">2020-01-24T22:08:00Z</dcterms:modified>
</cp:coreProperties>
</file>